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w Cen MT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w Cen MT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w Cen MT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w Cen MT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w Cen MT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w Cen MT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w Cen MT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w Cen MT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w Cen M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2F5"/>
          </a:solidFill>
        </a:fill>
      </a:tcStyle>
    </a:wholeTbl>
    <a:band2H>
      <a:tcTxStyle/>
      <a:tcStyle>
        <a:tcBdr/>
        <a:fill>
          <a:solidFill>
            <a:srgbClr val="E7F1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DF0"/>
          </a:solidFill>
        </a:fill>
      </a:tcStyle>
    </a:wholeTbl>
    <a:band2H>
      <a:tcTxStyle/>
      <a:tcStyle>
        <a:tcBdr/>
        <a:fill>
          <a:solidFill>
            <a:srgbClr val="E7F6F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E0DF"/>
          </a:solidFill>
        </a:fill>
      </a:tcStyle>
    </a:wholeTbl>
    <a:band2H>
      <a:tcTxStyle/>
      <a:tcStyle>
        <a:tcBdr/>
        <a:fill>
          <a:solidFill>
            <a:srgbClr val="EAF0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Tw Cen MT"/>
      </a:defRPr>
    </a:lvl1pPr>
    <a:lvl2pPr indent="228600" defTabSz="457200" latinLnBrk="0">
      <a:defRPr sz="1200">
        <a:latin typeface="+mn-lt"/>
        <a:ea typeface="+mn-ea"/>
        <a:cs typeface="+mn-cs"/>
        <a:sym typeface="Tw Cen MT"/>
      </a:defRPr>
    </a:lvl2pPr>
    <a:lvl3pPr indent="457200" defTabSz="457200" latinLnBrk="0">
      <a:defRPr sz="1200">
        <a:latin typeface="+mn-lt"/>
        <a:ea typeface="+mn-ea"/>
        <a:cs typeface="+mn-cs"/>
        <a:sym typeface="Tw Cen MT"/>
      </a:defRPr>
    </a:lvl3pPr>
    <a:lvl4pPr indent="685800" defTabSz="457200" latinLnBrk="0">
      <a:defRPr sz="1200">
        <a:latin typeface="+mn-lt"/>
        <a:ea typeface="+mn-ea"/>
        <a:cs typeface="+mn-cs"/>
        <a:sym typeface="Tw Cen MT"/>
      </a:defRPr>
    </a:lvl4pPr>
    <a:lvl5pPr indent="914400" defTabSz="457200" latinLnBrk="0">
      <a:defRPr sz="1200">
        <a:latin typeface="+mn-lt"/>
        <a:ea typeface="+mn-ea"/>
        <a:cs typeface="+mn-cs"/>
        <a:sym typeface="Tw Cen MT"/>
      </a:defRPr>
    </a:lvl5pPr>
    <a:lvl6pPr indent="1143000" defTabSz="457200" latinLnBrk="0">
      <a:defRPr sz="1200">
        <a:latin typeface="+mn-lt"/>
        <a:ea typeface="+mn-ea"/>
        <a:cs typeface="+mn-cs"/>
        <a:sym typeface="Tw Cen MT"/>
      </a:defRPr>
    </a:lvl6pPr>
    <a:lvl7pPr indent="1371600" defTabSz="457200" latinLnBrk="0">
      <a:defRPr sz="1200">
        <a:latin typeface="+mn-lt"/>
        <a:ea typeface="+mn-ea"/>
        <a:cs typeface="+mn-cs"/>
        <a:sym typeface="Tw Cen MT"/>
      </a:defRPr>
    </a:lvl7pPr>
    <a:lvl8pPr indent="1600200" defTabSz="457200" latinLnBrk="0">
      <a:defRPr sz="1200">
        <a:latin typeface="+mn-lt"/>
        <a:ea typeface="+mn-ea"/>
        <a:cs typeface="+mn-cs"/>
        <a:sym typeface="Tw Cen MT"/>
      </a:defRPr>
    </a:lvl8pPr>
    <a:lvl9pPr indent="1828800" defTabSz="457200" latinLnBrk="0">
      <a:defRPr sz="1200">
        <a:latin typeface="+mn-lt"/>
        <a:ea typeface="+mn-ea"/>
        <a:cs typeface="+mn-cs"/>
        <a:sym typeface="Tw Cen MT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/>
          <p:nvPr/>
        </p:nvSpPr>
        <p:spPr>
          <a:xfrm>
            <a:off x="0" y="-1"/>
            <a:ext cx="12192000" cy="4572003"/>
          </a:xfrm>
          <a:prstGeom prst="rect">
            <a:avLst/>
          </a:prstGeom>
          <a:solidFill>
            <a:srgbClr val="1482A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Oval 5"/>
          <p:cNvSpPr/>
          <p:nvPr/>
        </p:nvSpPr>
        <p:spPr>
          <a:xfrm>
            <a:off x="-2" y="-1"/>
            <a:ext cx="12192001" cy="4572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731"/>
                </a:moveTo>
                <a:lnTo>
                  <a:pt x="21600" y="21600"/>
                </a:lnTo>
                <a:lnTo>
                  <a:pt x="21285" y="21600"/>
                </a:lnTo>
                <a:cubicBezTo>
                  <a:pt x="21410" y="21367"/>
                  <a:pt x="21517" y="21071"/>
                  <a:pt x="21600" y="20731"/>
                </a:cubicBezTo>
                <a:close/>
                <a:moveTo>
                  <a:pt x="21600" y="19093"/>
                </a:moveTo>
                <a:lnTo>
                  <a:pt x="21600" y="19722"/>
                </a:lnTo>
                <a:cubicBezTo>
                  <a:pt x="21270" y="20053"/>
                  <a:pt x="21007" y="20738"/>
                  <a:pt x="20882" y="21600"/>
                </a:cubicBezTo>
                <a:lnTo>
                  <a:pt x="20639" y="21600"/>
                </a:lnTo>
                <a:cubicBezTo>
                  <a:pt x="20782" y="20410"/>
                  <a:pt x="21143" y="19471"/>
                  <a:pt x="21600" y="19093"/>
                </a:cubicBezTo>
                <a:close/>
                <a:moveTo>
                  <a:pt x="19076" y="18895"/>
                </a:moveTo>
                <a:lnTo>
                  <a:pt x="19106" y="18903"/>
                </a:lnTo>
                <a:cubicBezTo>
                  <a:pt x="19163" y="18905"/>
                  <a:pt x="19220" y="18919"/>
                  <a:pt x="19275" y="18945"/>
                </a:cubicBezTo>
                <a:cubicBezTo>
                  <a:pt x="19285" y="18943"/>
                  <a:pt x="19294" y="18948"/>
                  <a:pt x="19304" y="18953"/>
                </a:cubicBezTo>
                <a:lnTo>
                  <a:pt x="19304" y="18958"/>
                </a:lnTo>
                <a:cubicBezTo>
                  <a:pt x="19857" y="19202"/>
                  <a:pt x="20305" y="20237"/>
                  <a:pt x="20471" y="21600"/>
                </a:cubicBezTo>
                <a:lnTo>
                  <a:pt x="20227" y="21600"/>
                </a:lnTo>
                <a:cubicBezTo>
                  <a:pt x="20079" y="20586"/>
                  <a:pt x="19742" y="19817"/>
                  <a:pt x="19328" y="19579"/>
                </a:cubicBezTo>
                <a:cubicBezTo>
                  <a:pt x="19389" y="20408"/>
                  <a:pt x="19570" y="21125"/>
                  <a:pt x="19823" y="21600"/>
                </a:cubicBezTo>
                <a:lnTo>
                  <a:pt x="19479" y="21600"/>
                </a:lnTo>
                <a:cubicBezTo>
                  <a:pt x="19273" y="21036"/>
                  <a:pt x="19134" y="20308"/>
                  <a:pt x="19091" y="19500"/>
                </a:cubicBezTo>
                <a:cubicBezTo>
                  <a:pt x="19091" y="19500"/>
                  <a:pt x="19091" y="19500"/>
                  <a:pt x="19090" y="19500"/>
                </a:cubicBezTo>
                <a:lnTo>
                  <a:pt x="19089" y="19468"/>
                </a:lnTo>
                <a:cubicBezTo>
                  <a:pt x="19080" y="19325"/>
                  <a:pt x="19076" y="19179"/>
                  <a:pt x="19076" y="19031"/>
                </a:cubicBezTo>
                <a:cubicBezTo>
                  <a:pt x="19074" y="19005"/>
                  <a:pt x="19074" y="18978"/>
                  <a:pt x="19074" y="18951"/>
                </a:cubicBezTo>
                <a:lnTo>
                  <a:pt x="19075" y="18897"/>
                </a:lnTo>
                <a:lnTo>
                  <a:pt x="19076" y="18897"/>
                </a:lnTo>
                <a:close/>
                <a:moveTo>
                  <a:pt x="19035" y="18895"/>
                </a:moveTo>
                <a:lnTo>
                  <a:pt x="19035" y="18897"/>
                </a:lnTo>
                <a:lnTo>
                  <a:pt x="19036" y="18897"/>
                </a:lnTo>
                <a:lnTo>
                  <a:pt x="19037" y="18951"/>
                </a:lnTo>
                <a:cubicBezTo>
                  <a:pt x="19037" y="18978"/>
                  <a:pt x="19037" y="19005"/>
                  <a:pt x="19035" y="19031"/>
                </a:cubicBezTo>
                <a:cubicBezTo>
                  <a:pt x="19035" y="19179"/>
                  <a:pt x="19031" y="19325"/>
                  <a:pt x="19022" y="19468"/>
                </a:cubicBezTo>
                <a:lnTo>
                  <a:pt x="19021" y="19500"/>
                </a:lnTo>
                <a:cubicBezTo>
                  <a:pt x="19020" y="19500"/>
                  <a:pt x="19020" y="19500"/>
                  <a:pt x="19020" y="19500"/>
                </a:cubicBezTo>
                <a:cubicBezTo>
                  <a:pt x="18977" y="20308"/>
                  <a:pt x="18837" y="21036"/>
                  <a:pt x="18632" y="21600"/>
                </a:cubicBezTo>
                <a:lnTo>
                  <a:pt x="18288" y="21600"/>
                </a:lnTo>
                <a:cubicBezTo>
                  <a:pt x="18541" y="21125"/>
                  <a:pt x="18722" y="20408"/>
                  <a:pt x="18783" y="19579"/>
                </a:cubicBezTo>
                <a:cubicBezTo>
                  <a:pt x="18369" y="19817"/>
                  <a:pt x="18031" y="20586"/>
                  <a:pt x="17884" y="21600"/>
                </a:cubicBezTo>
                <a:lnTo>
                  <a:pt x="17640" y="21600"/>
                </a:lnTo>
                <a:cubicBezTo>
                  <a:pt x="17805" y="20237"/>
                  <a:pt x="18254" y="19202"/>
                  <a:pt x="18807" y="18958"/>
                </a:cubicBezTo>
                <a:lnTo>
                  <a:pt x="18807" y="18953"/>
                </a:lnTo>
                <a:cubicBezTo>
                  <a:pt x="18817" y="18948"/>
                  <a:pt x="18826" y="18943"/>
                  <a:pt x="18836" y="18945"/>
                </a:cubicBezTo>
                <a:cubicBezTo>
                  <a:pt x="18891" y="18919"/>
                  <a:pt x="18948" y="18905"/>
                  <a:pt x="19005" y="18903"/>
                </a:cubicBezTo>
                <a:close/>
                <a:moveTo>
                  <a:pt x="16078" y="18895"/>
                </a:moveTo>
                <a:lnTo>
                  <a:pt x="16108" y="18903"/>
                </a:lnTo>
                <a:cubicBezTo>
                  <a:pt x="16165" y="18905"/>
                  <a:pt x="16222" y="18919"/>
                  <a:pt x="16277" y="18945"/>
                </a:cubicBezTo>
                <a:cubicBezTo>
                  <a:pt x="16287" y="18943"/>
                  <a:pt x="16296" y="18948"/>
                  <a:pt x="16306" y="18953"/>
                </a:cubicBezTo>
                <a:lnTo>
                  <a:pt x="16306" y="18958"/>
                </a:lnTo>
                <a:cubicBezTo>
                  <a:pt x="16859" y="19202"/>
                  <a:pt x="17308" y="20237"/>
                  <a:pt x="17473" y="21600"/>
                </a:cubicBezTo>
                <a:lnTo>
                  <a:pt x="17229" y="21600"/>
                </a:lnTo>
                <a:cubicBezTo>
                  <a:pt x="17082" y="20586"/>
                  <a:pt x="16744" y="19817"/>
                  <a:pt x="16330" y="19579"/>
                </a:cubicBezTo>
                <a:cubicBezTo>
                  <a:pt x="16391" y="20408"/>
                  <a:pt x="16572" y="21125"/>
                  <a:pt x="16825" y="21600"/>
                </a:cubicBezTo>
                <a:lnTo>
                  <a:pt x="16481" y="21600"/>
                </a:lnTo>
                <a:cubicBezTo>
                  <a:pt x="16276" y="21036"/>
                  <a:pt x="16136" y="20308"/>
                  <a:pt x="16093" y="19500"/>
                </a:cubicBezTo>
                <a:cubicBezTo>
                  <a:pt x="16093" y="19500"/>
                  <a:pt x="16093" y="19500"/>
                  <a:pt x="16092" y="19500"/>
                </a:cubicBezTo>
                <a:lnTo>
                  <a:pt x="16091" y="19468"/>
                </a:lnTo>
                <a:cubicBezTo>
                  <a:pt x="16082" y="19325"/>
                  <a:pt x="16078" y="19179"/>
                  <a:pt x="16078" y="19031"/>
                </a:cubicBezTo>
                <a:cubicBezTo>
                  <a:pt x="16076" y="19005"/>
                  <a:pt x="16076" y="18978"/>
                  <a:pt x="16076" y="18951"/>
                </a:cubicBezTo>
                <a:lnTo>
                  <a:pt x="16077" y="18897"/>
                </a:lnTo>
                <a:lnTo>
                  <a:pt x="16078" y="18897"/>
                </a:lnTo>
                <a:close/>
                <a:moveTo>
                  <a:pt x="16037" y="18895"/>
                </a:moveTo>
                <a:lnTo>
                  <a:pt x="16037" y="18897"/>
                </a:lnTo>
                <a:lnTo>
                  <a:pt x="16038" y="18897"/>
                </a:lnTo>
                <a:lnTo>
                  <a:pt x="16039" y="18951"/>
                </a:lnTo>
                <a:cubicBezTo>
                  <a:pt x="16039" y="18978"/>
                  <a:pt x="16039" y="19005"/>
                  <a:pt x="16037" y="19031"/>
                </a:cubicBezTo>
                <a:cubicBezTo>
                  <a:pt x="16037" y="19179"/>
                  <a:pt x="16033" y="19325"/>
                  <a:pt x="16024" y="19468"/>
                </a:cubicBezTo>
                <a:lnTo>
                  <a:pt x="16023" y="19500"/>
                </a:lnTo>
                <a:cubicBezTo>
                  <a:pt x="16022" y="19500"/>
                  <a:pt x="16022" y="19500"/>
                  <a:pt x="16022" y="19500"/>
                </a:cubicBezTo>
                <a:cubicBezTo>
                  <a:pt x="15979" y="20308"/>
                  <a:pt x="15839" y="21036"/>
                  <a:pt x="15634" y="21600"/>
                </a:cubicBezTo>
                <a:lnTo>
                  <a:pt x="15290" y="21600"/>
                </a:lnTo>
                <a:cubicBezTo>
                  <a:pt x="15543" y="21125"/>
                  <a:pt x="15724" y="20408"/>
                  <a:pt x="15785" y="19579"/>
                </a:cubicBezTo>
                <a:cubicBezTo>
                  <a:pt x="15371" y="19817"/>
                  <a:pt x="15034" y="20586"/>
                  <a:pt x="14886" y="21600"/>
                </a:cubicBezTo>
                <a:lnTo>
                  <a:pt x="14642" y="21600"/>
                </a:lnTo>
                <a:cubicBezTo>
                  <a:pt x="14808" y="20237"/>
                  <a:pt x="15256" y="19202"/>
                  <a:pt x="15809" y="18958"/>
                </a:cubicBezTo>
                <a:lnTo>
                  <a:pt x="15809" y="18953"/>
                </a:lnTo>
                <a:cubicBezTo>
                  <a:pt x="15819" y="18948"/>
                  <a:pt x="15828" y="18943"/>
                  <a:pt x="15838" y="18945"/>
                </a:cubicBezTo>
                <a:cubicBezTo>
                  <a:pt x="15893" y="18919"/>
                  <a:pt x="15950" y="18905"/>
                  <a:pt x="16007" y="18903"/>
                </a:cubicBezTo>
                <a:close/>
                <a:moveTo>
                  <a:pt x="13080" y="18895"/>
                </a:moveTo>
                <a:lnTo>
                  <a:pt x="13110" y="18903"/>
                </a:lnTo>
                <a:cubicBezTo>
                  <a:pt x="13167" y="18905"/>
                  <a:pt x="13224" y="18919"/>
                  <a:pt x="13279" y="18945"/>
                </a:cubicBezTo>
                <a:cubicBezTo>
                  <a:pt x="13289" y="18943"/>
                  <a:pt x="13298" y="18948"/>
                  <a:pt x="13308" y="18953"/>
                </a:cubicBezTo>
                <a:lnTo>
                  <a:pt x="13308" y="18958"/>
                </a:lnTo>
                <a:cubicBezTo>
                  <a:pt x="13861" y="19202"/>
                  <a:pt x="14310" y="20237"/>
                  <a:pt x="14475" y="21600"/>
                </a:cubicBezTo>
                <a:lnTo>
                  <a:pt x="14231" y="21600"/>
                </a:lnTo>
                <a:cubicBezTo>
                  <a:pt x="14084" y="20586"/>
                  <a:pt x="13746" y="19817"/>
                  <a:pt x="13332" y="19579"/>
                </a:cubicBezTo>
                <a:cubicBezTo>
                  <a:pt x="13393" y="20408"/>
                  <a:pt x="13574" y="21125"/>
                  <a:pt x="13828" y="21600"/>
                </a:cubicBezTo>
                <a:lnTo>
                  <a:pt x="13483" y="21600"/>
                </a:lnTo>
                <a:cubicBezTo>
                  <a:pt x="13278" y="21036"/>
                  <a:pt x="13138" y="20308"/>
                  <a:pt x="13095" y="19500"/>
                </a:cubicBezTo>
                <a:cubicBezTo>
                  <a:pt x="13095" y="19500"/>
                  <a:pt x="13095" y="19500"/>
                  <a:pt x="13094" y="19500"/>
                </a:cubicBezTo>
                <a:lnTo>
                  <a:pt x="13093" y="19468"/>
                </a:lnTo>
                <a:cubicBezTo>
                  <a:pt x="13084" y="19325"/>
                  <a:pt x="13080" y="19179"/>
                  <a:pt x="13080" y="19031"/>
                </a:cubicBezTo>
                <a:cubicBezTo>
                  <a:pt x="13078" y="19005"/>
                  <a:pt x="13078" y="18978"/>
                  <a:pt x="13078" y="18951"/>
                </a:cubicBezTo>
                <a:lnTo>
                  <a:pt x="13079" y="18897"/>
                </a:lnTo>
                <a:lnTo>
                  <a:pt x="13080" y="18897"/>
                </a:lnTo>
                <a:close/>
                <a:moveTo>
                  <a:pt x="13039" y="18895"/>
                </a:moveTo>
                <a:lnTo>
                  <a:pt x="13040" y="18897"/>
                </a:lnTo>
                <a:lnTo>
                  <a:pt x="13040" y="18897"/>
                </a:lnTo>
                <a:lnTo>
                  <a:pt x="13041" y="18951"/>
                </a:lnTo>
                <a:cubicBezTo>
                  <a:pt x="13041" y="18978"/>
                  <a:pt x="13041" y="19005"/>
                  <a:pt x="13039" y="19031"/>
                </a:cubicBezTo>
                <a:cubicBezTo>
                  <a:pt x="13039" y="19179"/>
                  <a:pt x="13035" y="19325"/>
                  <a:pt x="13026" y="19468"/>
                </a:cubicBezTo>
                <a:lnTo>
                  <a:pt x="13025" y="19500"/>
                </a:lnTo>
                <a:cubicBezTo>
                  <a:pt x="13025" y="19500"/>
                  <a:pt x="13024" y="19500"/>
                  <a:pt x="13024" y="19500"/>
                </a:cubicBezTo>
                <a:cubicBezTo>
                  <a:pt x="12981" y="20308"/>
                  <a:pt x="12842" y="21036"/>
                  <a:pt x="12636" y="21600"/>
                </a:cubicBezTo>
                <a:lnTo>
                  <a:pt x="12292" y="21600"/>
                </a:lnTo>
                <a:cubicBezTo>
                  <a:pt x="12545" y="21125"/>
                  <a:pt x="12726" y="20408"/>
                  <a:pt x="12787" y="19579"/>
                </a:cubicBezTo>
                <a:cubicBezTo>
                  <a:pt x="12373" y="19817"/>
                  <a:pt x="12036" y="20586"/>
                  <a:pt x="11888" y="21600"/>
                </a:cubicBezTo>
                <a:lnTo>
                  <a:pt x="11644" y="21600"/>
                </a:lnTo>
                <a:cubicBezTo>
                  <a:pt x="11810" y="20237"/>
                  <a:pt x="12258" y="19202"/>
                  <a:pt x="12811" y="18958"/>
                </a:cubicBezTo>
                <a:lnTo>
                  <a:pt x="12811" y="18953"/>
                </a:lnTo>
                <a:cubicBezTo>
                  <a:pt x="12821" y="18948"/>
                  <a:pt x="12830" y="18943"/>
                  <a:pt x="12840" y="18945"/>
                </a:cubicBezTo>
                <a:cubicBezTo>
                  <a:pt x="12895" y="18919"/>
                  <a:pt x="12952" y="18905"/>
                  <a:pt x="13009" y="18903"/>
                </a:cubicBezTo>
                <a:close/>
                <a:moveTo>
                  <a:pt x="10082" y="18895"/>
                </a:moveTo>
                <a:lnTo>
                  <a:pt x="10112" y="18903"/>
                </a:lnTo>
                <a:cubicBezTo>
                  <a:pt x="10170" y="18905"/>
                  <a:pt x="10226" y="18919"/>
                  <a:pt x="10281" y="18945"/>
                </a:cubicBezTo>
                <a:cubicBezTo>
                  <a:pt x="10291" y="18943"/>
                  <a:pt x="10301" y="18948"/>
                  <a:pt x="10310" y="18953"/>
                </a:cubicBezTo>
                <a:lnTo>
                  <a:pt x="10310" y="18958"/>
                </a:lnTo>
                <a:cubicBezTo>
                  <a:pt x="10863" y="19202"/>
                  <a:pt x="11312" y="20237"/>
                  <a:pt x="11477" y="21600"/>
                </a:cubicBezTo>
                <a:lnTo>
                  <a:pt x="11233" y="21600"/>
                </a:lnTo>
                <a:cubicBezTo>
                  <a:pt x="11086" y="20586"/>
                  <a:pt x="10748" y="19817"/>
                  <a:pt x="10334" y="19579"/>
                </a:cubicBezTo>
                <a:cubicBezTo>
                  <a:pt x="10395" y="20408"/>
                  <a:pt x="10576" y="21125"/>
                  <a:pt x="10830" y="21600"/>
                </a:cubicBezTo>
                <a:lnTo>
                  <a:pt x="10485" y="21600"/>
                </a:lnTo>
                <a:cubicBezTo>
                  <a:pt x="10280" y="21036"/>
                  <a:pt x="10141" y="20308"/>
                  <a:pt x="10097" y="19500"/>
                </a:cubicBezTo>
                <a:cubicBezTo>
                  <a:pt x="10097" y="19500"/>
                  <a:pt x="10097" y="19500"/>
                  <a:pt x="10097" y="19500"/>
                </a:cubicBezTo>
                <a:lnTo>
                  <a:pt x="10096" y="19468"/>
                </a:lnTo>
                <a:cubicBezTo>
                  <a:pt x="10087" y="19325"/>
                  <a:pt x="10082" y="19179"/>
                  <a:pt x="10082" y="19031"/>
                </a:cubicBezTo>
                <a:cubicBezTo>
                  <a:pt x="10080" y="19005"/>
                  <a:pt x="10080" y="18978"/>
                  <a:pt x="10080" y="18951"/>
                </a:cubicBezTo>
                <a:lnTo>
                  <a:pt x="10081" y="18897"/>
                </a:lnTo>
                <a:lnTo>
                  <a:pt x="10082" y="18897"/>
                </a:lnTo>
                <a:close/>
                <a:moveTo>
                  <a:pt x="10042" y="18895"/>
                </a:moveTo>
                <a:lnTo>
                  <a:pt x="10042" y="18897"/>
                </a:lnTo>
                <a:lnTo>
                  <a:pt x="10042" y="18897"/>
                </a:lnTo>
                <a:lnTo>
                  <a:pt x="10044" y="18951"/>
                </a:lnTo>
                <a:cubicBezTo>
                  <a:pt x="10044" y="18978"/>
                  <a:pt x="10043" y="19005"/>
                  <a:pt x="10041" y="19031"/>
                </a:cubicBezTo>
                <a:cubicBezTo>
                  <a:pt x="10041" y="19179"/>
                  <a:pt x="10037" y="19325"/>
                  <a:pt x="10028" y="19468"/>
                </a:cubicBezTo>
                <a:lnTo>
                  <a:pt x="10027" y="19500"/>
                </a:lnTo>
                <a:cubicBezTo>
                  <a:pt x="10027" y="19500"/>
                  <a:pt x="10026" y="19500"/>
                  <a:pt x="10026" y="19500"/>
                </a:cubicBezTo>
                <a:cubicBezTo>
                  <a:pt x="9983" y="20308"/>
                  <a:pt x="9844" y="21036"/>
                  <a:pt x="9638" y="21600"/>
                </a:cubicBezTo>
                <a:lnTo>
                  <a:pt x="9294" y="21600"/>
                </a:lnTo>
                <a:cubicBezTo>
                  <a:pt x="9547" y="21125"/>
                  <a:pt x="9728" y="20408"/>
                  <a:pt x="9790" y="19579"/>
                </a:cubicBezTo>
                <a:cubicBezTo>
                  <a:pt x="9375" y="19817"/>
                  <a:pt x="9038" y="20586"/>
                  <a:pt x="8890" y="21600"/>
                </a:cubicBezTo>
                <a:lnTo>
                  <a:pt x="8646" y="21600"/>
                </a:lnTo>
                <a:cubicBezTo>
                  <a:pt x="8812" y="20237"/>
                  <a:pt x="9260" y="19202"/>
                  <a:pt x="9813" y="18958"/>
                </a:cubicBezTo>
                <a:lnTo>
                  <a:pt x="9813" y="18953"/>
                </a:lnTo>
                <a:cubicBezTo>
                  <a:pt x="9823" y="18948"/>
                  <a:pt x="9832" y="18943"/>
                  <a:pt x="9842" y="18945"/>
                </a:cubicBezTo>
                <a:cubicBezTo>
                  <a:pt x="9897" y="18919"/>
                  <a:pt x="9954" y="18905"/>
                  <a:pt x="10011" y="18903"/>
                </a:cubicBezTo>
                <a:close/>
                <a:moveTo>
                  <a:pt x="7084" y="18895"/>
                </a:moveTo>
                <a:lnTo>
                  <a:pt x="7114" y="18903"/>
                </a:lnTo>
                <a:cubicBezTo>
                  <a:pt x="7172" y="18905"/>
                  <a:pt x="7228" y="18919"/>
                  <a:pt x="7283" y="18945"/>
                </a:cubicBezTo>
                <a:cubicBezTo>
                  <a:pt x="7293" y="18943"/>
                  <a:pt x="7303" y="18948"/>
                  <a:pt x="7312" y="18953"/>
                </a:cubicBezTo>
                <a:lnTo>
                  <a:pt x="7312" y="18958"/>
                </a:lnTo>
                <a:cubicBezTo>
                  <a:pt x="7865" y="19202"/>
                  <a:pt x="8314" y="20237"/>
                  <a:pt x="8479" y="21600"/>
                </a:cubicBezTo>
                <a:lnTo>
                  <a:pt x="8236" y="21600"/>
                </a:lnTo>
                <a:cubicBezTo>
                  <a:pt x="8088" y="20586"/>
                  <a:pt x="7751" y="19817"/>
                  <a:pt x="7336" y="19579"/>
                </a:cubicBezTo>
                <a:cubicBezTo>
                  <a:pt x="7397" y="20408"/>
                  <a:pt x="7578" y="21125"/>
                  <a:pt x="7832" y="21600"/>
                </a:cubicBezTo>
                <a:lnTo>
                  <a:pt x="7488" y="21600"/>
                </a:lnTo>
                <a:cubicBezTo>
                  <a:pt x="7282" y="21036"/>
                  <a:pt x="7143" y="20308"/>
                  <a:pt x="7099" y="19500"/>
                </a:cubicBezTo>
                <a:cubicBezTo>
                  <a:pt x="7099" y="19500"/>
                  <a:pt x="7099" y="19500"/>
                  <a:pt x="7099" y="19500"/>
                </a:cubicBezTo>
                <a:lnTo>
                  <a:pt x="7098" y="19468"/>
                </a:lnTo>
                <a:cubicBezTo>
                  <a:pt x="7089" y="19325"/>
                  <a:pt x="7084" y="19179"/>
                  <a:pt x="7084" y="19031"/>
                </a:cubicBezTo>
                <a:cubicBezTo>
                  <a:pt x="7082" y="19005"/>
                  <a:pt x="7082" y="18978"/>
                  <a:pt x="7082" y="18951"/>
                </a:cubicBezTo>
                <a:lnTo>
                  <a:pt x="7083" y="18897"/>
                </a:lnTo>
                <a:lnTo>
                  <a:pt x="7084" y="18897"/>
                </a:lnTo>
                <a:close/>
                <a:moveTo>
                  <a:pt x="7044" y="18895"/>
                </a:moveTo>
                <a:lnTo>
                  <a:pt x="7044" y="18897"/>
                </a:lnTo>
                <a:lnTo>
                  <a:pt x="7045" y="18897"/>
                </a:lnTo>
                <a:lnTo>
                  <a:pt x="7046" y="18951"/>
                </a:lnTo>
                <a:cubicBezTo>
                  <a:pt x="7046" y="18978"/>
                  <a:pt x="7046" y="19005"/>
                  <a:pt x="7043" y="19031"/>
                </a:cubicBezTo>
                <a:cubicBezTo>
                  <a:pt x="7043" y="19179"/>
                  <a:pt x="7039" y="19325"/>
                  <a:pt x="7030" y="19468"/>
                </a:cubicBezTo>
                <a:lnTo>
                  <a:pt x="7029" y="19500"/>
                </a:lnTo>
                <a:cubicBezTo>
                  <a:pt x="7029" y="19500"/>
                  <a:pt x="7028" y="19500"/>
                  <a:pt x="7028" y="19500"/>
                </a:cubicBezTo>
                <a:cubicBezTo>
                  <a:pt x="6985" y="20308"/>
                  <a:pt x="6846" y="21036"/>
                  <a:pt x="6640" y="21600"/>
                </a:cubicBezTo>
                <a:lnTo>
                  <a:pt x="6296" y="21600"/>
                </a:lnTo>
                <a:cubicBezTo>
                  <a:pt x="6549" y="21125"/>
                  <a:pt x="6731" y="20408"/>
                  <a:pt x="6792" y="19579"/>
                </a:cubicBezTo>
                <a:cubicBezTo>
                  <a:pt x="6377" y="19817"/>
                  <a:pt x="6040" y="20586"/>
                  <a:pt x="5892" y="21600"/>
                </a:cubicBezTo>
                <a:lnTo>
                  <a:pt x="5648" y="21600"/>
                </a:lnTo>
                <a:cubicBezTo>
                  <a:pt x="5814" y="20237"/>
                  <a:pt x="6262" y="19202"/>
                  <a:pt x="6815" y="18958"/>
                </a:cubicBezTo>
                <a:lnTo>
                  <a:pt x="6816" y="18953"/>
                </a:lnTo>
                <a:cubicBezTo>
                  <a:pt x="6825" y="18948"/>
                  <a:pt x="6834" y="18943"/>
                  <a:pt x="6844" y="18945"/>
                </a:cubicBezTo>
                <a:cubicBezTo>
                  <a:pt x="6900" y="18919"/>
                  <a:pt x="6956" y="18905"/>
                  <a:pt x="7013" y="18903"/>
                </a:cubicBezTo>
                <a:close/>
                <a:moveTo>
                  <a:pt x="4086" y="18895"/>
                </a:moveTo>
                <a:lnTo>
                  <a:pt x="4116" y="18903"/>
                </a:lnTo>
                <a:cubicBezTo>
                  <a:pt x="4174" y="18905"/>
                  <a:pt x="4230" y="18919"/>
                  <a:pt x="4285" y="18945"/>
                </a:cubicBezTo>
                <a:cubicBezTo>
                  <a:pt x="4295" y="18943"/>
                  <a:pt x="4305" y="18948"/>
                  <a:pt x="4314" y="18953"/>
                </a:cubicBezTo>
                <a:lnTo>
                  <a:pt x="4314" y="18958"/>
                </a:lnTo>
                <a:cubicBezTo>
                  <a:pt x="4867" y="19202"/>
                  <a:pt x="5316" y="20237"/>
                  <a:pt x="5481" y="21600"/>
                </a:cubicBezTo>
                <a:lnTo>
                  <a:pt x="5238" y="21600"/>
                </a:lnTo>
                <a:cubicBezTo>
                  <a:pt x="5090" y="20586"/>
                  <a:pt x="4753" y="19817"/>
                  <a:pt x="4338" y="19579"/>
                </a:cubicBezTo>
                <a:cubicBezTo>
                  <a:pt x="4399" y="20408"/>
                  <a:pt x="4580" y="21125"/>
                  <a:pt x="4834" y="21600"/>
                </a:cubicBezTo>
                <a:lnTo>
                  <a:pt x="4490" y="21600"/>
                </a:lnTo>
                <a:cubicBezTo>
                  <a:pt x="4284" y="21036"/>
                  <a:pt x="4145" y="20308"/>
                  <a:pt x="4102" y="19500"/>
                </a:cubicBezTo>
                <a:cubicBezTo>
                  <a:pt x="4101" y="19500"/>
                  <a:pt x="4101" y="19500"/>
                  <a:pt x="4101" y="19500"/>
                </a:cubicBezTo>
                <a:lnTo>
                  <a:pt x="4100" y="19468"/>
                </a:lnTo>
                <a:cubicBezTo>
                  <a:pt x="4091" y="19325"/>
                  <a:pt x="4086" y="19179"/>
                  <a:pt x="4087" y="19031"/>
                </a:cubicBezTo>
                <a:cubicBezTo>
                  <a:pt x="4084" y="19005"/>
                  <a:pt x="4084" y="18978"/>
                  <a:pt x="4084" y="18951"/>
                </a:cubicBezTo>
                <a:lnTo>
                  <a:pt x="4085" y="18897"/>
                </a:lnTo>
                <a:lnTo>
                  <a:pt x="4086" y="18897"/>
                </a:lnTo>
                <a:close/>
                <a:moveTo>
                  <a:pt x="4046" y="18895"/>
                </a:moveTo>
                <a:lnTo>
                  <a:pt x="4046" y="18897"/>
                </a:lnTo>
                <a:lnTo>
                  <a:pt x="4047" y="18897"/>
                </a:lnTo>
                <a:lnTo>
                  <a:pt x="4048" y="18951"/>
                </a:lnTo>
                <a:cubicBezTo>
                  <a:pt x="4048" y="18978"/>
                  <a:pt x="4048" y="19005"/>
                  <a:pt x="4045" y="19031"/>
                </a:cubicBezTo>
                <a:cubicBezTo>
                  <a:pt x="4045" y="19179"/>
                  <a:pt x="4041" y="19325"/>
                  <a:pt x="4032" y="19468"/>
                </a:cubicBezTo>
                <a:lnTo>
                  <a:pt x="4031" y="19500"/>
                </a:lnTo>
                <a:cubicBezTo>
                  <a:pt x="4031" y="19500"/>
                  <a:pt x="4031" y="19500"/>
                  <a:pt x="4030" y="19500"/>
                </a:cubicBezTo>
                <a:cubicBezTo>
                  <a:pt x="3987" y="20308"/>
                  <a:pt x="3848" y="21036"/>
                  <a:pt x="3642" y="21600"/>
                </a:cubicBezTo>
                <a:lnTo>
                  <a:pt x="3298" y="21600"/>
                </a:lnTo>
                <a:cubicBezTo>
                  <a:pt x="3552" y="21125"/>
                  <a:pt x="3733" y="20408"/>
                  <a:pt x="3794" y="19579"/>
                </a:cubicBezTo>
                <a:cubicBezTo>
                  <a:pt x="3379" y="19817"/>
                  <a:pt x="3042" y="20586"/>
                  <a:pt x="2894" y="21600"/>
                </a:cubicBezTo>
                <a:lnTo>
                  <a:pt x="2650" y="21600"/>
                </a:lnTo>
                <a:cubicBezTo>
                  <a:pt x="2816" y="20237"/>
                  <a:pt x="3265" y="19202"/>
                  <a:pt x="3817" y="18958"/>
                </a:cubicBezTo>
                <a:lnTo>
                  <a:pt x="3818" y="18953"/>
                </a:lnTo>
                <a:cubicBezTo>
                  <a:pt x="3827" y="18948"/>
                  <a:pt x="3836" y="18943"/>
                  <a:pt x="3846" y="18945"/>
                </a:cubicBezTo>
                <a:cubicBezTo>
                  <a:pt x="3902" y="18919"/>
                  <a:pt x="3958" y="18905"/>
                  <a:pt x="4015" y="18903"/>
                </a:cubicBezTo>
                <a:close/>
                <a:moveTo>
                  <a:pt x="1088" y="18895"/>
                </a:moveTo>
                <a:lnTo>
                  <a:pt x="1118" y="18903"/>
                </a:lnTo>
                <a:cubicBezTo>
                  <a:pt x="1176" y="18905"/>
                  <a:pt x="1232" y="18919"/>
                  <a:pt x="1288" y="18945"/>
                </a:cubicBezTo>
                <a:cubicBezTo>
                  <a:pt x="1297" y="18943"/>
                  <a:pt x="1307" y="18948"/>
                  <a:pt x="1316" y="18953"/>
                </a:cubicBezTo>
                <a:lnTo>
                  <a:pt x="1316" y="18958"/>
                </a:lnTo>
                <a:cubicBezTo>
                  <a:pt x="1869" y="19202"/>
                  <a:pt x="2318" y="20237"/>
                  <a:pt x="2483" y="21600"/>
                </a:cubicBezTo>
                <a:lnTo>
                  <a:pt x="2240" y="21600"/>
                </a:lnTo>
                <a:cubicBezTo>
                  <a:pt x="2092" y="20586"/>
                  <a:pt x="1755" y="19817"/>
                  <a:pt x="1340" y="19579"/>
                </a:cubicBezTo>
                <a:cubicBezTo>
                  <a:pt x="1401" y="20408"/>
                  <a:pt x="1582" y="21125"/>
                  <a:pt x="1836" y="21600"/>
                </a:cubicBezTo>
                <a:lnTo>
                  <a:pt x="1492" y="21600"/>
                </a:lnTo>
                <a:cubicBezTo>
                  <a:pt x="1286" y="21036"/>
                  <a:pt x="1147" y="20308"/>
                  <a:pt x="1104" y="19500"/>
                </a:cubicBezTo>
                <a:cubicBezTo>
                  <a:pt x="1103" y="19500"/>
                  <a:pt x="1103" y="19500"/>
                  <a:pt x="1103" y="19500"/>
                </a:cubicBezTo>
                <a:lnTo>
                  <a:pt x="1102" y="19468"/>
                </a:lnTo>
                <a:cubicBezTo>
                  <a:pt x="1093" y="19325"/>
                  <a:pt x="1089" y="19179"/>
                  <a:pt x="1089" y="19031"/>
                </a:cubicBezTo>
                <a:cubicBezTo>
                  <a:pt x="1086" y="19005"/>
                  <a:pt x="1086" y="18978"/>
                  <a:pt x="1086" y="18951"/>
                </a:cubicBezTo>
                <a:lnTo>
                  <a:pt x="1087" y="18897"/>
                </a:lnTo>
                <a:lnTo>
                  <a:pt x="1088" y="18897"/>
                </a:lnTo>
                <a:close/>
                <a:moveTo>
                  <a:pt x="1048" y="18895"/>
                </a:moveTo>
                <a:lnTo>
                  <a:pt x="1048" y="18897"/>
                </a:lnTo>
                <a:lnTo>
                  <a:pt x="1049" y="18897"/>
                </a:lnTo>
                <a:lnTo>
                  <a:pt x="1050" y="18951"/>
                </a:lnTo>
                <a:cubicBezTo>
                  <a:pt x="1050" y="18978"/>
                  <a:pt x="1050" y="19005"/>
                  <a:pt x="1047" y="19031"/>
                </a:cubicBezTo>
                <a:cubicBezTo>
                  <a:pt x="1047" y="19179"/>
                  <a:pt x="1043" y="19325"/>
                  <a:pt x="1034" y="19468"/>
                </a:cubicBezTo>
                <a:lnTo>
                  <a:pt x="1033" y="19500"/>
                </a:lnTo>
                <a:cubicBezTo>
                  <a:pt x="1033" y="19500"/>
                  <a:pt x="1033" y="19500"/>
                  <a:pt x="1032" y="19500"/>
                </a:cubicBezTo>
                <a:cubicBezTo>
                  <a:pt x="989" y="20310"/>
                  <a:pt x="849" y="21039"/>
                  <a:pt x="642" y="21600"/>
                </a:cubicBezTo>
                <a:lnTo>
                  <a:pt x="301" y="21600"/>
                </a:lnTo>
                <a:cubicBezTo>
                  <a:pt x="554" y="21125"/>
                  <a:pt x="735" y="20407"/>
                  <a:pt x="796" y="19579"/>
                </a:cubicBezTo>
                <a:cubicBezTo>
                  <a:pt x="459" y="19772"/>
                  <a:pt x="173" y="20317"/>
                  <a:pt x="0" y="21062"/>
                </a:cubicBezTo>
                <a:lnTo>
                  <a:pt x="0" y="20085"/>
                </a:lnTo>
                <a:cubicBezTo>
                  <a:pt x="215" y="19504"/>
                  <a:pt x="500" y="19099"/>
                  <a:pt x="820" y="18958"/>
                </a:cubicBezTo>
                <a:lnTo>
                  <a:pt x="820" y="18953"/>
                </a:lnTo>
                <a:cubicBezTo>
                  <a:pt x="829" y="18948"/>
                  <a:pt x="839" y="18943"/>
                  <a:pt x="848" y="18945"/>
                </a:cubicBezTo>
                <a:cubicBezTo>
                  <a:pt x="904" y="18919"/>
                  <a:pt x="960" y="18905"/>
                  <a:pt x="1018" y="18903"/>
                </a:cubicBezTo>
                <a:close/>
                <a:moveTo>
                  <a:pt x="20290" y="15614"/>
                </a:moveTo>
                <a:cubicBezTo>
                  <a:pt x="19803" y="15891"/>
                  <a:pt x="19422" y="16898"/>
                  <a:pt x="19328" y="18168"/>
                </a:cubicBezTo>
                <a:cubicBezTo>
                  <a:pt x="19815" y="17890"/>
                  <a:pt x="20196" y="16884"/>
                  <a:pt x="20290" y="15614"/>
                </a:cubicBezTo>
                <a:close/>
                <a:moveTo>
                  <a:pt x="17821" y="15614"/>
                </a:moveTo>
                <a:cubicBezTo>
                  <a:pt x="17915" y="16884"/>
                  <a:pt x="18296" y="17890"/>
                  <a:pt x="18783" y="18168"/>
                </a:cubicBezTo>
                <a:cubicBezTo>
                  <a:pt x="18689" y="16898"/>
                  <a:pt x="18308" y="15891"/>
                  <a:pt x="17821" y="15614"/>
                </a:cubicBezTo>
                <a:close/>
                <a:moveTo>
                  <a:pt x="17292" y="15614"/>
                </a:moveTo>
                <a:cubicBezTo>
                  <a:pt x="16805" y="15891"/>
                  <a:pt x="16424" y="16898"/>
                  <a:pt x="16330" y="18168"/>
                </a:cubicBezTo>
                <a:cubicBezTo>
                  <a:pt x="16817" y="17890"/>
                  <a:pt x="17198" y="16884"/>
                  <a:pt x="17292" y="15614"/>
                </a:cubicBezTo>
                <a:close/>
                <a:moveTo>
                  <a:pt x="14823" y="15614"/>
                </a:moveTo>
                <a:cubicBezTo>
                  <a:pt x="14917" y="16884"/>
                  <a:pt x="15298" y="17890"/>
                  <a:pt x="15785" y="18168"/>
                </a:cubicBezTo>
                <a:cubicBezTo>
                  <a:pt x="15691" y="16898"/>
                  <a:pt x="15310" y="15891"/>
                  <a:pt x="14823" y="15614"/>
                </a:cubicBezTo>
                <a:close/>
                <a:moveTo>
                  <a:pt x="14294" y="15614"/>
                </a:moveTo>
                <a:cubicBezTo>
                  <a:pt x="13807" y="15891"/>
                  <a:pt x="13426" y="16898"/>
                  <a:pt x="13332" y="18168"/>
                </a:cubicBezTo>
                <a:cubicBezTo>
                  <a:pt x="13819" y="17890"/>
                  <a:pt x="14200" y="16884"/>
                  <a:pt x="14294" y="15614"/>
                </a:cubicBezTo>
                <a:close/>
                <a:moveTo>
                  <a:pt x="11825" y="15614"/>
                </a:moveTo>
                <a:cubicBezTo>
                  <a:pt x="11919" y="16884"/>
                  <a:pt x="12300" y="17890"/>
                  <a:pt x="12787" y="18168"/>
                </a:cubicBezTo>
                <a:cubicBezTo>
                  <a:pt x="12693" y="16898"/>
                  <a:pt x="12312" y="15891"/>
                  <a:pt x="11825" y="15614"/>
                </a:cubicBezTo>
                <a:close/>
                <a:moveTo>
                  <a:pt x="11296" y="15614"/>
                </a:moveTo>
                <a:cubicBezTo>
                  <a:pt x="10809" y="15891"/>
                  <a:pt x="10428" y="16898"/>
                  <a:pt x="10334" y="18168"/>
                </a:cubicBezTo>
                <a:cubicBezTo>
                  <a:pt x="10821" y="17890"/>
                  <a:pt x="11202" y="16884"/>
                  <a:pt x="11296" y="15614"/>
                </a:cubicBezTo>
                <a:close/>
                <a:moveTo>
                  <a:pt x="8827" y="15614"/>
                </a:moveTo>
                <a:cubicBezTo>
                  <a:pt x="8921" y="16884"/>
                  <a:pt x="9302" y="17890"/>
                  <a:pt x="9790" y="18168"/>
                </a:cubicBezTo>
                <a:cubicBezTo>
                  <a:pt x="9695" y="16898"/>
                  <a:pt x="9315" y="15891"/>
                  <a:pt x="8827" y="15614"/>
                </a:cubicBezTo>
                <a:close/>
                <a:moveTo>
                  <a:pt x="8299" y="15614"/>
                </a:moveTo>
                <a:cubicBezTo>
                  <a:pt x="7811" y="15891"/>
                  <a:pt x="7430" y="16898"/>
                  <a:pt x="7336" y="18168"/>
                </a:cubicBezTo>
                <a:cubicBezTo>
                  <a:pt x="7824" y="17890"/>
                  <a:pt x="8204" y="16884"/>
                  <a:pt x="8299" y="15614"/>
                </a:cubicBezTo>
                <a:close/>
                <a:moveTo>
                  <a:pt x="5829" y="15614"/>
                </a:moveTo>
                <a:cubicBezTo>
                  <a:pt x="5923" y="16884"/>
                  <a:pt x="6304" y="17890"/>
                  <a:pt x="6792" y="18168"/>
                </a:cubicBezTo>
                <a:cubicBezTo>
                  <a:pt x="6697" y="16898"/>
                  <a:pt x="6317" y="15891"/>
                  <a:pt x="5829" y="15614"/>
                </a:cubicBezTo>
                <a:close/>
                <a:moveTo>
                  <a:pt x="5301" y="15614"/>
                </a:moveTo>
                <a:cubicBezTo>
                  <a:pt x="4813" y="15891"/>
                  <a:pt x="4432" y="16898"/>
                  <a:pt x="4338" y="18168"/>
                </a:cubicBezTo>
                <a:cubicBezTo>
                  <a:pt x="4826" y="17890"/>
                  <a:pt x="5206" y="16884"/>
                  <a:pt x="5301" y="15614"/>
                </a:cubicBezTo>
                <a:close/>
                <a:moveTo>
                  <a:pt x="2831" y="15614"/>
                </a:moveTo>
                <a:cubicBezTo>
                  <a:pt x="2926" y="16884"/>
                  <a:pt x="3306" y="17890"/>
                  <a:pt x="3794" y="18168"/>
                </a:cubicBezTo>
                <a:cubicBezTo>
                  <a:pt x="3699" y="16898"/>
                  <a:pt x="3319" y="15891"/>
                  <a:pt x="2831" y="15614"/>
                </a:cubicBezTo>
                <a:close/>
                <a:moveTo>
                  <a:pt x="2303" y="15614"/>
                </a:moveTo>
                <a:cubicBezTo>
                  <a:pt x="1815" y="15891"/>
                  <a:pt x="1435" y="16898"/>
                  <a:pt x="1340" y="18168"/>
                </a:cubicBezTo>
                <a:cubicBezTo>
                  <a:pt x="1828" y="17890"/>
                  <a:pt x="2208" y="16884"/>
                  <a:pt x="2303" y="15614"/>
                </a:cubicBezTo>
                <a:close/>
                <a:moveTo>
                  <a:pt x="0" y="15122"/>
                </a:moveTo>
                <a:cubicBezTo>
                  <a:pt x="543" y="15550"/>
                  <a:pt x="952" y="16762"/>
                  <a:pt x="1032" y="18246"/>
                </a:cubicBezTo>
                <a:cubicBezTo>
                  <a:pt x="1033" y="18246"/>
                  <a:pt x="1033" y="18246"/>
                  <a:pt x="1033" y="18246"/>
                </a:cubicBezTo>
                <a:lnTo>
                  <a:pt x="1034" y="18278"/>
                </a:lnTo>
                <a:cubicBezTo>
                  <a:pt x="1043" y="18419"/>
                  <a:pt x="1047" y="18564"/>
                  <a:pt x="1047" y="18711"/>
                </a:cubicBezTo>
                <a:cubicBezTo>
                  <a:pt x="1050" y="18737"/>
                  <a:pt x="1050" y="18764"/>
                  <a:pt x="1050" y="18791"/>
                </a:cubicBezTo>
                <a:cubicBezTo>
                  <a:pt x="1050" y="18809"/>
                  <a:pt x="1050" y="18827"/>
                  <a:pt x="1049" y="18844"/>
                </a:cubicBezTo>
                <a:lnTo>
                  <a:pt x="1048" y="18844"/>
                </a:lnTo>
                <a:lnTo>
                  <a:pt x="1048" y="18846"/>
                </a:lnTo>
                <a:lnTo>
                  <a:pt x="1018" y="18839"/>
                </a:lnTo>
                <a:cubicBezTo>
                  <a:pt x="960" y="18836"/>
                  <a:pt x="904" y="18822"/>
                  <a:pt x="848" y="18796"/>
                </a:cubicBezTo>
                <a:cubicBezTo>
                  <a:pt x="839" y="18798"/>
                  <a:pt x="829" y="18794"/>
                  <a:pt x="820" y="18789"/>
                </a:cubicBezTo>
                <a:lnTo>
                  <a:pt x="820" y="18784"/>
                </a:lnTo>
                <a:cubicBezTo>
                  <a:pt x="500" y="18644"/>
                  <a:pt x="215" y="18242"/>
                  <a:pt x="0" y="17666"/>
                </a:cubicBezTo>
                <a:lnTo>
                  <a:pt x="0" y="16696"/>
                </a:lnTo>
                <a:cubicBezTo>
                  <a:pt x="173" y="17436"/>
                  <a:pt x="459" y="17976"/>
                  <a:pt x="796" y="18168"/>
                </a:cubicBezTo>
                <a:cubicBezTo>
                  <a:pt x="713" y="17047"/>
                  <a:pt x="406" y="16131"/>
                  <a:pt x="0" y="15743"/>
                </a:cubicBezTo>
                <a:close/>
                <a:moveTo>
                  <a:pt x="20567" y="14935"/>
                </a:moveTo>
                <a:lnTo>
                  <a:pt x="20597" y="14942"/>
                </a:lnTo>
                <a:cubicBezTo>
                  <a:pt x="20654" y="14945"/>
                  <a:pt x="20711" y="14959"/>
                  <a:pt x="20766" y="14985"/>
                </a:cubicBezTo>
                <a:cubicBezTo>
                  <a:pt x="20776" y="14983"/>
                  <a:pt x="20785" y="14987"/>
                  <a:pt x="20795" y="14992"/>
                </a:cubicBezTo>
                <a:lnTo>
                  <a:pt x="20795" y="14998"/>
                </a:lnTo>
                <a:cubicBezTo>
                  <a:pt x="21108" y="15135"/>
                  <a:pt x="21387" y="15523"/>
                  <a:pt x="21600" y="16080"/>
                </a:cubicBezTo>
                <a:lnTo>
                  <a:pt x="21600" y="17025"/>
                </a:lnTo>
                <a:cubicBezTo>
                  <a:pt x="21426" y="16316"/>
                  <a:pt x="21146" y="15800"/>
                  <a:pt x="20819" y="15614"/>
                </a:cubicBezTo>
                <a:cubicBezTo>
                  <a:pt x="20901" y="16721"/>
                  <a:pt x="21201" y="17629"/>
                  <a:pt x="21600" y="18026"/>
                </a:cubicBezTo>
                <a:lnTo>
                  <a:pt x="21600" y="18650"/>
                </a:lnTo>
                <a:cubicBezTo>
                  <a:pt x="21064" y="18210"/>
                  <a:pt x="20661" y="17006"/>
                  <a:pt x="20582" y="15535"/>
                </a:cubicBezTo>
                <a:cubicBezTo>
                  <a:pt x="20582" y="15535"/>
                  <a:pt x="20582" y="15535"/>
                  <a:pt x="20581" y="15535"/>
                </a:cubicBezTo>
                <a:lnTo>
                  <a:pt x="20580" y="15504"/>
                </a:lnTo>
                <a:cubicBezTo>
                  <a:pt x="20571" y="15362"/>
                  <a:pt x="20567" y="15217"/>
                  <a:pt x="20567" y="15070"/>
                </a:cubicBezTo>
                <a:cubicBezTo>
                  <a:pt x="20565" y="15044"/>
                  <a:pt x="20565" y="15017"/>
                  <a:pt x="20565" y="14991"/>
                </a:cubicBezTo>
                <a:lnTo>
                  <a:pt x="20566" y="14937"/>
                </a:lnTo>
                <a:lnTo>
                  <a:pt x="20567" y="14937"/>
                </a:lnTo>
                <a:close/>
                <a:moveTo>
                  <a:pt x="20542" y="14935"/>
                </a:moveTo>
                <a:lnTo>
                  <a:pt x="20542" y="14937"/>
                </a:lnTo>
                <a:lnTo>
                  <a:pt x="20543" y="14937"/>
                </a:lnTo>
                <a:lnTo>
                  <a:pt x="20544" y="14991"/>
                </a:lnTo>
                <a:cubicBezTo>
                  <a:pt x="20544" y="15017"/>
                  <a:pt x="20544" y="15044"/>
                  <a:pt x="20542" y="15070"/>
                </a:cubicBezTo>
                <a:cubicBezTo>
                  <a:pt x="20542" y="15217"/>
                  <a:pt x="20537" y="15362"/>
                  <a:pt x="20528" y="15504"/>
                </a:cubicBezTo>
                <a:lnTo>
                  <a:pt x="20528" y="15535"/>
                </a:lnTo>
                <a:cubicBezTo>
                  <a:pt x="20527" y="15535"/>
                  <a:pt x="20527" y="15535"/>
                  <a:pt x="20527" y="15535"/>
                </a:cubicBezTo>
                <a:cubicBezTo>
                  <a:pt x="20438" y="17189"/>
                  <a:pt x="19940" y="18505"/>
                  <a:pt x="19304" y="18784"/>
                </a:cubicBezTo>
                <a:lnTo>
                  <a:pt x="19304" y="18789"/>
                </a:lnTo>
                <a:cubicBezTo>
                  <a:pt x="19294" y="18794"/>
                  <a:pt x="19285" y="18798"/>
                  <a:pt x="19275" y="18796"/>
                </a:cubicBezTo>
                <a:cubicBezTo>
                  <a:pt x="19220" y="18822"/>
                  <a:pt x="19163" y="18836"/>
                  <a:pt x="19106" y="18839"/>
                </a:cubicBezTo>
                <a:lnTo>
                  <a:pt x="19076" y="18846"/>
                </a:lnTo>
                <a:lnTo>
                  <a:pt x="19076" y="18844"/>
                </a:lnTo>
                <a:lnTo>
                  <a:pt x="19075" y="18844"/>
                </a:lnTo>
                <a:cubicBezTo>
                  <a:pt x="19074" y="18827"/>
                  <a:pt x="19074" y="18809"/>
                  <a:pt x="19074" y="18791"/>
                </a:cubicBezTo>
                <a:cubicBezTo>
                  <a:pt x="19074" y="18764"/>
                  <a:pt x="19074" y="18737"/>
                  <a:pt x="19076" y="18711"/>
                </a:cubicBezTo>
                <a:cubicBezTo>
                  <a:pt x="19076" y="18564"/>
                  <a:pt x="19080" y="18419"/>
                  <a:pt x="19089" y="18278"/>
                </a:cubicBezTo>
                <a:lnTo>
                  <a:pt x="19090" y="18246"/>
                </a:lnTo>
                <a:cubicBezTo>
                  <a:pt x="19091" y="18246"/>
                  <a:pt x="19091" y="18246"/>
                  <a:pt x="19091" y="18246"/>
                </a:cubicBezTo>
                <a:cubicBezTo>
                  <a:pt x="19180" y="16592"/>
                  <a:pt x="19678" y="15276"/>
                  <a:pt x="20314" y="14998"/>
                </a:cubicBezTo>
                <a:lnTo>
                  <a:pt x="20314" y="14992"/>
                </a:lnTo>
                <a:cubicBezTo>
                  <a:pt x="20323" y="14987"/>
                  <a:pt x="20333" y="14983"/>
                  <a:pt x="20343" y="14985"/>
                </a:cubicBezTo>
                <a:cubicBezTo>
                  <a:pt x="20398" y="14959"/>
                  <a:pt x="20455" y="14945"/>
                  <a:pt x="20512" y="14942"/>
                </a:cubicBezTo>
                <a:close/>
                <a:moveTo>
                  <a:pt x="17569" y="14935"/>
                </a:moveTo>
                <a:lnTo>
                  <a:pt x="17599" y="14942"/>
                </a:lnTo>
                <a:cubicBezTo>
                  <a:pt x="17656" y="14945"/>
                  <a:pt x="17713" y="14959"/>
                  <a:pt x="17768" y="14985"/>
                </a:cubicBezTo>
                <a:cubicBezTo>
                  <a:pt x="17778" y="14983"/>
                  <a:pt x="17787" y="14987"/>
                  <a:pt x="17797" y="14992"/>
                </a:cubicBezTo>
                <a:lnTo>
                  <a:pt x="17797" y="14998"/>
                </a:lnTo>
                <a:cubicBezTo>
                  <a:pt x="18433" y="15276"/>
                  <a:pt x="18931" y="16592"/>
                  <a:pt x="19020" y="18246"/>
                </a:cubicBezTo>
                <a:cubicBezTo>
                  <a:pt x="19020" y="18246"/>
                  <a:pt x="19020" y="18246"/>
                  <a:pt x="19021" y="18246"/>
                </a:cubicBezTo>
                <a:lnTo>
                  <a:pt x="19022" y="18278"/>
                </a:lnTo>
                <a:cubicBezTo>
                  <a:pt x="19031" y="18419"/>
                  <a:pt x="19035" y="18564"/>
                  <a:pt x="19035" y="18711"/>
                </a:cubicBezTo>
                <a:cubicBezTo>
                  <a:pt x="19037" y="18737"/>
                  <a:pt x="19037" y="18764"/>
                  <a:pt x="19037" y="18791"/>
                </a:cubicBezTo>
                <a:cubicBezTo>
                  <a:pt x="19037" y="18809"/>
                  <a:pt x="19037" y="18827"/>
                  <a:pt x="19036" y="18844"/>
                </a:cubicBezTo>
                <a:lnTo>
                  <a:pt x="19035" y="18844"/>
                </a:lnTo>
                <a:lnTo>
                  <a:pt x="19035" y="18846"/>
                </a:lnTo>
                <a:lnTo>
                  <a:pt x="19005" y="18839"/>
                </a:lnTo>
                <a:cubicBezTo>
                  <a:pt x="18948" y="18836"/>
                  <a:pt x="18891" y="18822"/>
                  <a:pt x="18836" y="18796"/>
                </a:cubicBezTo>
                <a:cubicBezTo>
                  <a:pt x="18826" y="18798"/>
                  <a:pt x="18817" y="18794"/>
                  <a:pt x="18807" y="18789"/>
                </a:cubicBezTo>
                <a:lnTo>
                  <a:pt x="18807" y="18784"/>
                </a:lnTo>
                <a:cubicBezTo>
                  <a:pt x="18171" y="18505"/>
                  <a:pt x="17673" y="17189"/>
                  <a:pt x="17584" y="15535"/>
                </a:cubicBezTo>
                <a:cubicBezTo>
                  <a:pt x="17584" y="15535"/>
                  <a:pt x="17584" y="15535"/>
                  <a:pt x="17583" y="15535"/>
                </a:cubicBezTo>
                <a:lnTo>
                  <a:pt x="17582" y="15504"/>
                </a:lnTo>
                <a:cubicBezTo>
                  <a:pt x="17573" y="15362"/>
                  <a:pt x="17569" y="15217"/>
                  <a:pt x="17569" y="15070"/>
                </a:cubicBezTo>
                <a:cubicBezTo>
                  <a:pt x="17567" y="15044"/>
                  <a:pt x="17567" y="15017"/>
                  <a:pt x="17567" y="14991"/>
                </a:cubicBezTo>
                <a:lnTo>
                  <a:pt x="17568" y="14937"/>
                </a:lnTo>
                <a:lnTo>
                  <a:pt x="17569" y="14937"/>
                </a:lnTo>
                <a:close/>
                <a:moveTo>
                  <a:pt x="17544" y="14935"/>
                </a:moveTo>
                <a:lnTo>
                  <a:pt x="17544" y="14937"/>
                </a:lnTo>
                <a:lnTo>
                  <a:pt x="17545" y="14937"/>
                </a:lnTo>
                <a:lnTo>
                  <a:pt x="17546" y="14991"/>
                </a:lnTo>
                <a:cubicBezTo>
                  <a:pt x="17546" y="15017"/>
                  <a:pt x="17546" y="15044"/>
                  <a:pt x="17544" y="15070"/>
                </a:cubicBezTo>
                <a:cubicBezTo>
                  <a:pt x="17544" y="15217"/>
                  <a:pt x="17540" y="15362"/>
                  <a:pt x="17531" y="15504"/>
                </a:cubicBezTo>
                <a:lnTo>
                  <a:pt x="17530" y="15535"/>
                </a:lnTo>
                <a:cubicBezTo>
                  <a:pt x="17529" y="15535"/>
                  <a:pt x="17529" y="15535"/>
                  <a:pt x="17529" y="15535"/>
                </a:cubicBezTo>
                <a:cubicBezTo>
                  <a:pt x="17440" y="17189"/>
                  <a:pt x="16942" y="18505"/>
                  <a:pt x="16306" y="18784"/>
                </a:cubicBezTo>
                <a:lnTo>
                  <a:pt x="16306" y="18789"/>
                </a:lnTo>
                <a:cubicBezTo>
                  <a:pt x="16296" y="18794"/>
                  <a:pt x="16287" y="18798"/>
                  <a:pt x="16277" y="18796"/>
                </a:cubicBezTo>
                <a:cubicBezTo>
                  <a:pt x="16222" y="18822"/>
                  <a:pt x="16165" y="18836"/>
                  <a:pt x="16108" y="18839"/>
                </a:cubicBezTo>
                <a:lnTo>
                  <a:pt x="16078" y="18846"/>
                </a:lnTo>
                <a:lnTo>
                  <a:pt x="16078" y="18844"/>
                </a:lnTo>
                <a:lnTo>
                  <a:pt x="16077" y="18844"/>
                </a:lnTo>
                <a:cubicBezTo>
                  <a:pt x="16076" y="18827"/>
                  <a:pt x="16076" y="18809"/>
                  <a:pt x="16076" y="18791"/>
                </a:cubicBezTo>
                <a:cubicBezTo>
                  <a:pt x="16076" y="18764"/>
                  <a:pt x="16076" y="18737"/>
                  <a:pt x="16078" y="18711"/>
                </a:cubicBezTo>
                <a:cubicBezTo>
                  <a:pt x="16078" y="18564"/>
                  <a:pt x="16082" y="18419"/>
                  <a:pt x="16091" y="18278"/>
                </a:cubicBezTo>
                <a:lnTo>
                  <a:pt x="16092" y="18246"/>
                </a:lnTo>
                <a:cubicBezTo>
                  <a:pt x="16093" y="18246"/>
                  <a:pt x="16093" y="18246"/>
                  <a:pt x="16093" y="18246"/>
                </a:cubicBezTo>
                <a:cubicBezTo>
                  <a:pt x="16182" y="16592"/>
                  <a:pt x="16680" y="15276"/>
                  <a:pt x="17316" y="14998"/>
                </a:cubicBezTo>
                <a:lnTo>
                  <a:pt x="17316" y="14992"/>
                </a:lnTo>
                <a:cubicBezTo>
                  <a:pt x="17326" y="14987"/>
                  <a:pt x="17335" y="14983"/>
                  <a:pt x="17345" y="14985"/>
                </a:cubicBezTo>
                <a:cubicBezTo>
                  <a:pt x="17400" y="14959"/>
                  <a:pt x="17457" y="14945"/>
                  <a:pt x="17514" y="14942"/>
                </a:cubicBezTo>
                <a:close/>
                <a:moveTo>
                  <a:pt x="14571" y="14935"/>
                </a:moveTo>
                <a:lnTo>
                  <a:pt x="14601" y="14942"/>
                </a:lnTo>
                <a:cubicBezTo>
                  <a:pt x="14658" y="14945"/>
                  <a:pt x="14715" y="14959"/>
                  <a:pt x="14770" y="14985"/>
                </a:cubicBezTo>
                <a:cubicBezTo>
                  <a:pt x="14780" y="14983"/>
                  <a:pt x="14790" y="14987"/>
                  <a:pt x="14799" y="14992"/>
                </a:cubicBezTo>
                <a:lnTo>
                  <a:pt x="14799" y="14998"/>
                </a:lnTo>
                <a:cubicBezTo>
                  <a:pt x="15435" y="15276"/>
                  <a:pt x="15933" y="16592"/>
                  <a:pt x="16022" y="18246"/>
                </a:cubicBezTo>
                <a:cubicBezTo>
                  <a:pt x="16022" y="18246"/>
                  <a:pt x="16022" y="18246"/>
                  <a:pt x="16023" y="18246"/>
                </a:cubicBezTo>
                <a:lnTo>
                  <a:pt x="16024" y="18278"/>
                </a:lnTo>
                <a:cubicBezTo>
                  <a:pt x="16033" y="18419"/>
                  <a:pt x="16037" y="18564"/>
                  <a:pt x="16037" y="18711"/>
                </a:cubicBezTo>
                <a:cubicBezTo>
                  <a:pt x="16039" y="18737"/>
                  <a:pt x="16039" y="18764"/>
                  <a:pt x="16039" y="18791"/>
                </a:cubicBezTo>
                <a:cubicBezTo>
                  <a:pt x="16039" y="18809"/>
                  <a:pt x="16039" y="18827"/>
                  <a:pt x="16038" y="18844"/>
                </a:cubicBezTo>
                <a:lnTo>
                  <a:pt x="16037" y="18844"/>
                </a:lnTo>
                <a:lnTo>
                  <a:pt x="16037" y="18846"/>
                </a:lnTo>
                <a:lnTo>
                  <a:pt x="16007" y="18839"/>
                </a:lnTo>
                <a:cubicBezTo>
                  <a:pt x="15950" y="18836"/>
                  <a:pt x="15893" y="18822"/>
                  <a:pt x="15838" y="18796"/>
                </a:cubicBezTo>
                <a:cubicBezTo>
                  <a:pt x="15828" y="18798"/>
                  <a:pt x="15819" y="18794"/>
                  <a:pt x="15809" y="18789"/>
                </a:cubicBezTo>
                <a:lnTo>
                  <a:pt x="15809" y="18784"/>
                </a:lnTo>
                <a:cubicBezTo>
                  <a:pt x="15173" y="18505"/>
                  <a:pt x="14675" y="17189"/>
                  <a:pt x="14586" y="15535"/>
                </a:cubicBezTo>
                <a:cubicBezTo>
                  <a:pt x="14586" y="15535"/>
                  <a:pt x="14586" y="15535"/>
                  <a:pt x="14585" y="15535"/>
                </a:cubicBezTo>
                <a:lnTo>
                  <a:pt x="14584" y="15504"/>
                </a:lnTo>
                <a:cubicBezTo>
                  <a:pt x="14576" y="15362"/>
                  <a:pt x="14571" y="15217"/>
                  <a:pt x="14571" y="15070"/>
                </a:cubicBezTo>
                <a:cubicBezTo>
                  <a:pt x="14569" y="15044"/>
                  <a:pt x="14569" y="15017"/>
                  <a:pt x="14569" y="14991"/>
                </a:cubicBezTo>
                <a:lnTo>
                  <a:pt x="14570" y="14937"/>
                </a:lnTo>
                <a:lnTo>
                  <a:pt x="14571" y="14937"/>
                </a:lnTo>
                <a:close/>
                <a:moveTo>
                  <a:pt x="14546" y="14935"/>
                </a:moveTo>
                <a:lnTo>
                  <a:pt x="14546" y="14937"/>
                </a:lnTo>
                <a:lnTo>
                  <a:pt x="14547" y="14937"/>
                </a:lnTo>
                <a:lnTo>
                  <a:pt x="14548" y="14991"/>
                </a:lnTo>
                <a:cubicBezTo>
                  <a:pt x="14548" y="15017"/>
                  <a:pt x="14548" y="15044"/>
                  <a:pt x="14546" y="15070"/>
                </a:cubicBezTo>
                <a:cubicBezTo>
                  <a:pt x="14546" y="15217"/>
                  <a:pt x="14542" y="15362"/>
                  <a:pt x="14533" y="15504"/>
                </a:cubicBezTo>
                <a:lnTo>
                  <a:pt x="14532" y="15535"/>
                </a:lnTo>
                <a:cubicBezTo>
                  <a:pt x="14531" y="15535"/>
                  <a:pt x="14531" y="15535"/>
                  <a:pt x="14531" y="15535"/>
                </a:cubicBezTo>
                <a:cubicBezTo>
                  <a:pt x="14442" y="17189"/>
                  <a:pt x="13944" y="18505"/>
                  <a:pt x="13308" y="18784"/>
                </a:cubicBezTo>
                <a:lnTo>
                  <a:pt x="13308" y="18789"/>
                </a:lnTo>
                <a:cubicBezTo>
                  <a:pt x="13298" y="18794"/>
                  <a:pt x="13289" y="18798"/>
                  <a:pt x="13279" y="18796"/>
                </a:cubicBezTo>
                <a:cubicBezTo>
                  <a:pt x="13224" y="18822"/>
                  <a:pt x="13167" y="18836"/>
                  <a:pt x="13110" y="18839"/>
                </a:cubicBezTo>
                <a:lnTo>
                  <a:pt x="13080" y="18846"/>
                </a:lnTo>
                <a:lnTo>
                  <a:pt x="13080" y="18844"/>
                </a:lnTo>
                <a:lnTo>
                  <a:pt x="13079" y="18844"/>
                </a:lnTo>
                <a:cubicBezTo>
                  <a:pt x="13078" y="18827"/>
                  <a:pt x="13078" y="18809"/>
                  <a:pt x="13078" y="18791"/>
                </a:cubicBezTo>
                <a:cubicBezTo>
                  <a:pt x="13078" y="18764"/>
                  <a:pt x="13078" y="18737"/>
                  <a:pt x="13080" y="18711"/>
                </a:cubicBezTo>
                <a:cubicBezTo>
                  <a:pt x="13080" y="18564"/>
                  <a:pt x="13084" y="18419"/>
                  <a:pt x="13093" y="18278"/>
                </a:cubicBezTo>
                <a:lnTo>
                  <a:pt x="13094" y="18246"/>
                </a:lnTo>
                <a:cubicBezTo>
                  <a:pt x="13095" y="18246"/>
                  <a:pt x="13095" y="18246"/>
                  <a:pt x="13095" y="18246"/>
                </a:cubicBezTo>
                <a:cubicBezTo>
                  <a:pt x="13184" y="16592"/>
                  <a:pt x="13682" y="15276"/>
                  <a:pt x="14318" y="14998"/>
                </a:cubicBezTo>
                <a:lnTo>
                  <a:pt x="14318" y="14992"/>
                </a:lnTo>
                <a:cubicBezTo>
                  <a:pt x="14328" y="14987"/>
                  <a:pt x="14337" y="14983"/>
                  <a:pt x="14347" y="14985"/>
                </a:cubicBezTo>
                <a:cubicBezTo>
                  <a:pt x="14402" y="14959"/>
                  <a:pt x="14459" y="14945"/>
                  <a:pt x="14516" y="14942"/>
                </a:cubicBezTo>
                <a:close/>
                <a:moveTo>
                  <a:pt x="11573" y="14935"/>
                </a:moveTo>
                <a:lnTo>
                  <a:pt x="11603" y="14942"/>
                </a:lnTo>
                <a:cubicBezTo>
                  <a:pt x="11661" y="14945"/>
                  <a:pt x="11717" y="14959"/>
                  <a:pt x="11772" y="14985"/>
                </a:cubicBezTo>
                <a:cubicBezTo>
                  <a:pt x="11782" y="14983"/>
                  <a:pt x="11792" y="14987"/>
                  <a:pt x="11801" y="14992"/>
                </a:cubicBezTo>
                <a:lnTo>
                  <a:pt x="11801" y="14998"/>
                </a:lnTo>
                <a:cubicBezTo>
                  <a:pt x="12437" y="15276"/>
                  <a:pt x="12935" y="16592"/>
                  <a:pt x="13024" y="18246"/>
                </a:cubicBezTo>
                <a:cubicBezTo>
                  <a:pt x="13024" y="18246"/>
                  <a:pt x="13025" y="18246"/>
                  <a:pt x="13025" y="18246"/>
                </a:cubicBezTo>
                <a:lnTo>
                  <a:pt x="13026" y="18278"/>
                </a:lnTo>
                <a:cubicBezTo>
                  <a:pt x="13035" y="18419"/>
                  <a:pt x="13039" y="18564"/>
                  <a:pt x="13039" y="18711"/>
                </a:cubicBezTo>
                <a:cubicBezTo>
                  <a:pt x="13041" y="18737"/>
                  <a:pt x="13041" y="18764"/>
                  <a:pt x="13041" y="18791"/>
                </a:cubicBezTo>
                <a:cubicBezTo>
                  <a:pt x="13041" y="18809"/>
                  <a:pt x="13041" y="18827"/>
                  <a:pt x="13040" y="18844"/>
                </a:cubicBezTo>
                <a:lnTo>
                  <a:pt x="13040" y="18844"/>
                </a:lnTo>
                <a:lnTo>
                  <a:pt x="13039" y="18846"/>
                </a:lnTo>
                <a:lnTo>
                  <a:pt x="13009" y="18839"/>
                </a:lnTo>
                <a:cubicBezTo>
                  <a:pt x="12952" y="18836"/>
                  <a:pt x="12895" y="18822"/>
                  <a:pt x="12840" y="18796"/>
                </a:cubicBezTo>
                <a:cubicBezTo>
                  <a:pt x="12830" y="18798"/>
                  <a:pt x="12821" y="18794"/>
                  <a:pt x="12811" y="18789"/>
                </a:cubicBezTo>
                <a:lnTo>
                  <a:pt x="12811" y="18784"/>
                </a:lnTo>
                <a:cubicBezTo>
                  <a:pt x="12175" y="18505"/>
                  <a:pt x="11677" y="17189"/>
                  <a:pt x="11588" y="15535"/>
                </a:cubicBezTo>
                <a:cubicBezTo>
                  <a:pt x="11588" y="15535"/>
                  <a:pt x="11588" y="15535"/>
                  <a:pt x="11588" y="15535"/>
                </a:cubicBezTo>
                <a:lnTo>
                  <a:pt x="11587" y="15504"/>
                </a:lnTo>
                <a:cubicBezTo>
                  <a:pt x="11578" y="15362"/>
                  <a:pt x="11573" y="15217"/>
                  <a:pt x="11573" y="15070"/>
                </a:cubicBezTo>
                <a:cubicBezTo>
                  <a:pt x="11571" y="15044"/>
                  <a:pt x="11571" y="15017"/>
                  <a:pt x="11571" y="14991"/>
                </a:cubicBezTo>
                <a:lnTo>
                  <a:pt x="11572" y="14937"/>
                </a:lnTo>
                <a:lnTo>
                  <a:pt x="11573" y="14937"/>
                </a:lnTo>
                <a:close/>
                <a:moveTo>
                  <a:pt x="11548" y="14935"/>
                </a:moveTo>
                <a:lnTo>
                  <a:pt x="11549" y="14937"/>
                </a:lnTo>
                <a:lnTo>
                  <a:pt x="11549" y="14937"/>
                </a:lnTo>
                <a:lnTo>
                  <a:pt x="11550" y="14991"/>
                </a:lnTo>
                <a:cubicBezTo>
                  <a:pt x="11550" y="15017"/>
                  <a:pt x="11550" y="15044"/>
                  <a:pt x="11548" y="15070"/>
                </a:cubicBezTo>
                <a:cubicBezTo>
                  <a:pt x="11548" y="15217"/>
                  <a:pt x="11544" y="15362"/>
                  <a:pt x="11535" y="15504"/>
                </a:cubicBezTo>
                <a:lnTo>
                  <a:pt x="11534" y="15535"/>
                </a:lnTo>
                <a:cubicBezTo>
                  <a:pt x="11534" y="15535"/>
                  <a:pt x="11533" y="15535"/>
                  <a:pt x="11533" y="15535"/>
                </a:cubicBezTo>
                <a:cubicBezTo>
                  <a:pt x="11444" y="17189"/>
                  <a:pt x="10946" y="18505"/>
                  <a:pt x="10310" y="18784"/>
                </a:cubicBezTo>
                <a:lnTo>
                  <a:pt x="10310" y="18789"/>
                </a:lnTo>
                <a:cubicBezTo>
                  <a:pt x="10301" y="18794"/>
                  <a:pt x="10291" y="18798"/>
                  <a:pt x="10281" y="18796"/>
                </a:cubicBezTo>
                <a:cubicBezTo>
                  <a:pt x="10226" y="18822"/>
                  <a:pt x="10170" y="18836"/>
                  <a:pt x="10112" y="18839"/>
                </a:cubicBezTo>
                <a:lnTo>
                  <a:pt x="10082" y="18846"/>
                </a:lnTo>
                <a:lnTo>
                  <a:pt x="10082" y="18844"/>
                </a:lnTo>
                <a:lnTo>
                  <a:pt x="10081" y="18844"/>
                </a:lnTo>
                <a:cubicBezTo>
                  <a:pt x="10080" y="18827"/>
                  <a:pt x="10080" y="18809"/>
                  <a:pt x="10080" y="18791"/>
                </a:cubicBezTo>
                <a:cubicBezTo>
                  <a:pt x="10080" y="18764"/>
                  <a:pt x="10080" y="18737"/>
                  <a:pt x="10082" y="18711"/>
                </a:cubicBezTo>
                <a:cubicBezTo>
                  <a:pt x="10082" y="18564"/>
                  <a:pt x="10087" y="18419"/>
                  <a:pt x="10096" y="18278"/>
                </a:cubicBezTo>
                <a:lnTo>
                  <a:pt x="10096" y="18246"/>
                </a:lnTo>
                <a:cubicBezTo>
                  <a:pt x="10097" y="18246"/>
                  <a:pt x="10097" y="18246"/>
                  <a:pt x="10097" y="18246"/>
                </a:cubicBezTo>
                <a:cubicBezTo>
                  <a:pt x="10186" y="16592"/>
                  <a:pt x="10684" y="15276"/>
                  <a:pt x="11320" y="14998"/>
                </a:cubicBezTo>
                <a:lnTo>
                  <a:pt x="11320" y="14992"/>
                </a:lnTo>
                <a:cubicBezTo>
                  <a:pt x="11330" y="14987"/>
                  <a:pt x="11339" y="14983"/>
                  <a:pt x="11349" y="14985"/>
                </a:cubicBezTo>
                <a:cubicBezTo>
                  <a:pt x="11404" y="14959"/>
                  <a:pt x="11461" y="14945"/>
                  <a:pt x="11518" y="14942"/>
                </a:cubicBezTo>
                <a:close/>
                <a:moveTo>
                  <a:pt x="8575" y="14935"/>
                </a:moveTo>
                <a:lnTo>
                  <a:pt x="8605" y="14942"/>
                </a:lnTo>
                <a:cubicBezTo>
                  <a:pt x="8663" y="14945"/>
                  <a:pt x="8719" y="14959"/>
                  <a:pt x="8774" y="14985"/>
                </a:cubicBezTo>
                <a:cubicBezTo>
                  <a:pt x="8784" y="14983"/>
                  <a:pt x="8794" y="14987"/>
                  <a:pt x="8803" y="14992"/>
                </a:cubicBezTo>
                <a:lnTo>
                  <a:pt x="8803" y="14998"/>
                </a:lnTo>
                <a:cubicBezTo>
                  <a:pt x="9439" y="15276"/>
                  <a:pt x="9937" y="16592"/>
                  <a:pt x="10026" y="18246"/>
                </a:cubicBezTo>
                <a:cubicBezTo>
                  <a:pt x="10026" y="18246"/>
                  <a:pt x="10027" y="18246"/>
                  <a:pt x="10027" y="18246"/>
                </a:cubicBezTo>
                <a:lnTo>
                  <a:pt x="10028" y="18278"/>
                </a:lnTo>
                <a:cubicBezTo>
                  <a:pt x="10037" y="18419"/>
                  <a:pt x="10041" y="18564"/>
                  <a:pt x="10041" y="18711"/>
                </a:cubicBezTo>
                <a:cubicBezTo>
                  <a:pt x="10043" y="18737"/>
                  <a:pt x="10044" y="18764"/>
                  <a:pt x="10044" y="18791"/>
                </a:cubicBezTo>
                <a:cubicBezTo>
                  <a:pt x="10044" y="18809"/>
                  <a:pt x="10043" y="18827"/>
                  <a:pt x="10042" y="18844"/>
                </a:cubicBezTo>
                <a:lnTo>
                  <a:pt x="10042" y="18844"/>
                </a:lnTo>
                <a:lnTo>
                  <a:pt x="10042" y="18846"/>
                </a:lnTo>
                <a:lnTo>
                  <a:pt x="10011" y="18839"/>
                </a:lnTo>
                <a:cubicBezTo>
                  <a:pt x="9954" y="18836"/>
                  <a:pt x="9897" y="18822"/>
                  <a:pt x="9842" y="18796"/>
                </a:cubicBezTo>
                <a:cubicBezTo>
                  <a:pt x="9832" y="18798"/>
                  <a:pt x="9823" y="18794"/>
                  <a:pt x="9813" y="18789"/>
                </a:cubicBezTo>
                <a:lnTo>
                  <a:pt x="9813" y="18784"/>
                </a:lnTo>
                <a:cubicBezTo>
                  <a:pt x="9177" y="18505"/>
                  <a:pt x="8680" y="17189"/>
                  <a:pt x="8591" y="15535"/>
                </a:cubicBezTo>
                <a:cubicBezTo>
                  <a:pt x="8590" y="15535"/>
                  <a:pt x="8590" y="15535"/>
                  <a:pt x="8590" y="15535"/>
                </a:cubicBezTo>
                <a:lnTo>
                  <a:pt x="8589" y="15504"/>
                </a:lnTo>
                <a:cubicBezTo>
                  <a:pt x="8580" y="15362"/>
                  <a:pt x="8575" y="15217"/>
                  <a:pt x="8575" y="15070"/>
                </a:cubicBezTo>
                <a:cubicBezTo>
                  <a:pt x="8573" y="15044"/>
                  <a:pt x="8573" y="15017"/>
                  <a:pt x="8573" y="14991"/>
                </a:cubicBezTo>
                <a:lnTo>
                  <a:pt x="8574" y="14937"/>
                </a:lnTo>
                <a:lnTo>
                  <a:pt x="8575" y="14937"/>
                </a:lnTo>
                <a:close/>
                <a:moveTo>
                  <a:pt x="8551" y="14935"/>
                </a:moveTo>
                <a:lnTo>
                  <a:pt x="8551" y="14937"/>
                </a:lnTo>
                <a:lnTo>
                  <a:pt x="8551" y="14937"/>
                </a:lnTo>
                <a:lnTo>
                  <a:pt x="8553" y="14991"/>
                </a:lnTo>
                <a:cubicBezTo>
                  <a:pt x="8553" y="15017"/>
                  <a:pt x="8552" y="15044"/>
                  <a:pt x="8550" y="15070"/>
                </a:cubicBezTo>
                <a:cubicBezTo>
                  <a:pt x="8550" y="15217"/>
                  <a:pt x="8546" y="15362"/>
                  <a:pt x="8537" y="15504"/>
                </a:cubicBezTo>
                <a:lnTo>
                  <a:pt x="8536" y="15535"/>
                </a:lnTo>
                <a:cubicBezTo>
                  <a:pt x="8536" y="15535"/>
                  <a:pt x="8535" y="15535"/>
                  <a:pt x="8535" y="15535"/>
                </a:cubicBezTo>
                <a:cubicBezTo>
                  <a:pt x="8446" y="17189"/>
                  <a:pt x="7948" y="18505"/>
                  <a:pt x="7312" y="18784"/>
                </a:cubicBezTo>
                <a:lnTo>
                  <a:pt x="7312" y="18789"/>
                </a:lnTo>
                <a:cubicBezTo>
                  <a:pt x="7303" y="18794"/>
                  <a:pt x="7293" y="18798"/>
                  <a:pt x="7283" y="18796"/>
                </a:cubicBezTo>
                <a:cubicBezTo>
                  <a:pt x="7228" y="18822"/>
                  <a:pt x="7172" y="18836"/>
                  <a:pt x="7114" y="18839"/>
                </a:cubicBezTo>
                <a:lnTo>
                  <a:pt x="7084" y="18846"/>
                </a:lnTo>
                <a:lnTo>
                  <a:pt x="7084" y="18844"/>
                </a:lnTo>
                <a:lnTo>
                  <a:pt x="7083" y="18844"/>
                </a:lnTo>
                <a:cubicBezTo>
                  <a:pt x="7082" y="18827"/>
                  <a:pt x="7082" y="18809"/>
                  <a:pt x="7082" y="18791"/>
                </a:cubicBezTo>
                <a:cubicBezTo>
                  <a:pt x="7082" y="18764"/>
                  <a:pt x="7082" y="18737"/>
                  <a:pt x="7084" y="18711"/>
                </a:cubicBezTo>
                <a:cubicBezTo>
                  <a:pt x="7084" y="18564"/>
                  <a:pt x="7089" y="18419"/>
                  <a:pt x="7098" y="18278"/>
                </a:cubicBezTo>
                <a:lnTo>
                  <a:pt x="7099" y="18246"/>
                </a:lnTo>
                <a:cubicBezTo>
                  <a:pt x="7099" y="18246"/>
                  <a:pt x="7099" y="18246"/>
                  <a:pt x="7099" y="18246"/>
                </a:cubicBezTo>
                <a:cubicBezTo>
                  <a:pt x="7189" y="16592"/>
                  <a:pt x="7686" y="15276"/>
                  <a:pt x="8322" y="14998"/>
                </a:cubicBezTo>
                <a:lnTo>
                  <a:pt x="8322" y="14992"/>
                </a:lnTo>
                <a:cubicBezTo>
                  <a:pt x="8332" y="14987"/>
                  <a:pt x="8341" y="14983"/>
                  <a:pt x="8351" y="14985"/>
                </a:cubicBezTo>
                <a:cubicBezTo>
                  <a:pt x="8406" y="14959"/>
                  <a:pt x="8463" y="14945"/>
                  <a:pt x="8520" y="14942"/>
                </a:cubicBezTo>
                <a:close/>
                <a:moveTo>
                  <a:pt x="5577" y="14935"/>
                </a:moveTo>
                <a:lnTo>
                  <a:pt x="5607" y="14942"/>
                </a:lnTo>
                <a:cubicBezTo>
                  <a:pt x="5665" y="14945"/>
                  <a:pt x="5721" y="14959"/>
                  <a:pt x="5776" y="14985"/>
                </a:cubicBezTo>
                <a:cubicBezTo>
                  <a:pt x="5786" y="14983"/>
                  <a:pt x="5796" y="14987"/>
                  <a:pt x="5805" y="14992"/>
                </a:cubicBezTo>
                <a:lnTo>
                  <a:pt x="5805" y="14998"/>
                </a:lnTo>
                <a:cubicBezTo>
                  <a:pt x="6441" y="15276"/>
                  <a:pt x="6939" y="16592"/>
                  <a:pt x="7028" y="18246"/>
                </a:cubicBezTo>
                <a:cubicBezTo>
                  <a:pt x="7028" y="18246"/>
                  <a:pt x="7029" y="18246"/>
                  <a:pt x="7029" y="18246"/>
                </a:cubicBezTo>
                <a:lnTo>
                  <a:pt x="7030" y="18278"/>
                </a:lnTo>
                <a:cubicBezTo>
                  <a:pt x="7039" y="18419"/>
                  <a:pt x="7043" y="18564"/>
                  <a:pt x="7043" y="18711"/>
                </a:cubicBezTo>
                <a:cubicBezTo>
                  <a:pt x="7046" y="18737"/>
                  <a:pt x="7046" y="18764"/>
                  <a:pt x="7046" y="18791"/>
                </a:cubicBezTo>
                <a:cubicBezTo>
                  <a:pt x="7046" y="18809"/>
                  <a:pt x="7046" y="18827"/>
                  <a:pt x="7045" y="18844"/>
                </a:cubicBezTo>
                <a:lnTo>
                  <a:pt x="7044" y="18844"/>
                </a:lnTo>
                <a:lnTo>
                  <a:pt x="7044" y="18846"/>
                </a:lnTo>
                <a:lnTo>
                  <a:pt x="7013" y="18839"/>
                </a:lnTo>
                <a:cubicBezTo>
                  <a:pt x="6956" y="18836"/>
                  <a:pt x="6899" y="18822"/>
                  <a:pt x="6844" y="18796"/>
                </a:cubicBezTo>
                <a:cubicBezTo>
                  <a:pt x="6834" y="18798"/>
                  <a:pt x="6825" y="18794"/>
                  <a:pt x="6816" y="18789"/>
                </a:cubicBezTo>
                <a:lnTo>
                  <a:pt x="6815" y="18784"/>
                </a:lnTo>
                <a:cubicBezTo>
                  <a:pt x="6180" y="18505"/>
                  <a:pt x="5682" y="17189"/>
                  <a:pt x="5593" y="15535"/>
                </a:cubicBezTo>
                <a:cubicBezTo>
                  <a:pt x="5592" y="15535"/>
                  <a:pt x="5592" y="15535"/>
                  <a:pt x="5592" y="15535"/>
                </a:cubicBezTo>
                <a:lnTo>
                  <a:pt x="5591" y="15504"/>
                </a:lnTo>
                <a:cubicBezTo>
                  <a:pt x="5582" y="15362"/>
                  <a:pt x="5577" y="15217"/>
                  <a:pt x="5578" y="15070"/>
                </a:cubicBezTo>
                <a:cubicBezTo>
                  <a:pt x="5575" y="15044"/>
                  <a:pt x="5575" y="15017"/>
                  <a:pt x="5575" y="14991"/>
                </a:cubicBezTo>
                <a:lnTo>
                  <a:pt x="5576" y="14937"/>
                </a:lnTo>
                <a:lnTo>
                  <a:pt x="5577" y="14937"/>
                </a:lnTo>
                <a:close/>
                <a:moveTo>
                  <a:pt x="5553" y="14935"/>
                </a:moveTo>
                <a:lnTo>
                  <a:pt x="5553" y="14937"/>
                </a:lnTo>
                <a:lnTo>
                  <a:pt x="5554" y="14937"/>
                </a:lnTo>
                <a:lnTo>
                  <a:pt x="5555" y="14991"/>
                </a:lnTo>
                <a:cubicBezTo>
                  <a:pt x="5555" y="15017"/>
                  <a:pt x="5555" y="15044"/>
                  <a:pt x="5552" y="15070"/>
                </a:cubicBezTo>
                <a:cubicBezTo>
                  <a:pt x="5552" y="15217"/>
                  <a:pt x="5548" y="15362"/>
                  <a:pt x="5539" y="15504"/>
                </a:cubicBezTo>
                <a:lnTo>
                  <a:pt x="5538" y="15535"/>
                </a:lnTo>
                <a:cubicBezTo>
                  <a:pt x="5538" y="15535"/>
                  <a:pt x="5537" y="15535"/>
                  <a:pt x="5537" y="15535"/>
                </a:cubicBezTo>
                <a:cubicBezTo>
                  <a:pt x="5448" y="17189"/>
                  <a:pt x="4950" y="18505"/>
                  <a:pt x="4314" y="18784"/>
                </a:cubicBezTo>
                <a:lnTo>
                  <a:pt x="4314" y="18789"/>
                </a:lnTo>
                <a:cubicBezTo>
                  <a:pt x="4305" y="18794"/>
                  <a:pt x="4295" y="18798"/>
                  <a:pt x="4285" y="18796"/>
                </a:cubicBezTo>
                <a:cubicBezTo>
                  <a:pt x="4230" y="18822"/>
                  <a:pt x="4174" y="18836"/>
                  <a:pt x="4116" y="18839"/>
                </a:cubicBezTo>
                <a:lnTo>
                  <a:pt x="4086" y="18846"/>
                </a:lnTo>
                <a:lnTo>
                  <a:pt x="4086" y="18844"/>
                </a:lnTo>
                <a:lnTo>
                  <a:pt x="4085" y="18844"/>
                </a:lnTo>
                <a:cubicBezTo>
                  <a:pt x="4084" y="18827"/>
                  <a:pt x="4084" y="18809"/>
                  <a:pt x="4084" y="18791"/>
                </a:cubicBezTo>
                <a:cubicBezTo>
                  <a:pt x="4084" y="18764"/>
                  <a:pt x="4084" y="18737"/>
                  <a:pt x="4087" y="18711"/>
                </a:cubicBezTo>
                <a:cubicBezTo>
                  <a:pt x="4086" y="18564"/>
                  <a:pt x="4091" y="18419"/>
                  <a:pt x="4100" y="18278"/>
                </a:cubicBezTo>
                <a:lnTo>
                  <a:pt x="4101" y="18246"/>
                </a:lnTo>
                <a:cubicBezTo>
                  <a:pt x="4101" y="18246"/>
                  <a:pt x="4101" y="18246"/>
                  <a:pt x="4102" y="18246"/>
                </a:cubicBezTo>
                <a:cubicBezTo>
                  <a:pt x="4191" y="16592"/>
                  <a:pt x="4689" y="15276"/>
                  <a:pt x="5324" y="14998"/>
                </a:cubicBezTo>
                <a:lnTo>
                  <a:pt x="5325" y="14992"/>
                </a:lnTo>
                <a:cubicBezTo>
                  <a:pt x="5334" y="14987"/>
                  <a:pt x="5343" y="14983"/>
                  <a:pt x="5353" y="14985"/>
                </a:cubicBezTo>
                <a:cubicBezTo>
                  <a:pt x="5408" y="14959"/>
                  <a:pt x="5465" y="14945"/>
                  <a:pt x="5522" y="14942"/>
                </a:cubicBezTo>
                <a:close/>
                <a:moveTo>
                  <a:pt x="2579" y="14935"/>
                </a:moveTo>
                <a:lnTo>
                  <a:pt x="2609" y="14942"/>
                </a:lnTo>
                <a:cubicBezTo>
                  <a:pt x="2667" y="14945"/>
                  <a:pt x="2723" y="14959"/>
                  <a:pt x="2779" y="14985"/>
                </a:cubicBezTo>
                <a:cubicBezTo>
                  <a:pt x="2788" y="14983"/>
                  <a:pt x="2798" y="14987"/>
                  <a:pt x="2807" y="14992"/>
                </a:cubicBezTo>
                <a:lnTo>
                  <a:pt x="2807" y="14998"/>
                </a:lnTo>
                <a:cubicBezTo>
                  <a:pt x="3443" y="15276"/>
                  <a:pt x="3941" y="16592"/>
                  <a:pt x="4030" y="18246"/>
                </a:cubicBezTo>
                <a:cubicBezTo>
                  <a:pt x="4031" y="18246"/>
                  <a:pt x="4031" y="18246"/>
                  <a:pt x="4031" y="18246"/>
                </a:cubicBezTo>
                <a:lnTo>
                  <a:pt x="4032" y="18278"/>
                </a:lnTo>
                <a:cubicBezTo>
                  <a:pt x="4041" y="18419"/>
                  <a:pt x="4045" y="18564"/>
                  <a:pt x="4045" y="18711"/>
                </a:cubicBezTo>
                <a:cubicBezTo>
                  <a:pt x="4048" y="18737"/>
                  <a:pt x="4048" y="18764"/>
                  <a:pt x="4048" y="18791"/>
                </a:cubicBezTo>
                <a:cubicBezTo>
                  <a:pt x="4048" y="18809"/>
                  <a:pt x="4048" y="18827"/>
                  <a:pt x="4047" y="18844"/>
                </a:cubicBezTo>
                <a:lnTo>
                  <a:pt x="4046" y="18844"/>
                </a:lnTo>
                <a:lnTo>
                  <a:pt x="4046" y="18846"/>
                </a:lnTo>
                <a:lnTo>
                  <a:pt x="4015" y="18839"/>
                </a:lnTo>
                <a:cubicBezTo>
                  <a:pt x="3958" y="18836"/>
                  <a:pt x="3902" y="18822"/>
                  <a:pt x="3846" y="18796"/>
                </a:cubicBezTo>
                <a:cubicBezTo>
                  <a:pt x="3836" y="18798"/>
                  <a:pt x="3827" y="18794"/>
                  <a:pt x="3818" y="18789"/>
                </a:cubicBezTo>
                <a:lnTo>
                  <a:pt x="3817" y="18784"/>
                </a:lnTo>
                <a:cubicBezTo>
                  <a:pt x="3182" y="18505"/>
                  <a:pt x="2684" y="17189"/>
                  <a:pt x="2595" y="15535"/>
                </a:cubicBezTo>
                <a:cubicBezTo>
                  <a:pt x="2594" y="15535"/>
                  <a:pt x="2594" y="15535"/>
                  <a:pt x="2594" y="15535"/>
                </a:cubicBezTo>
                <a:lnTo>
                  <a:pt x="2593" y="15504"/>
                </a:lnTo>
                <a:cubicBezTo>
                  <a:pt x="2584" y="15362"/>
                  <a:pt x="2580" y="15217"/>
                  <a:pt x="2580" y="15070"/>
                </a:cubicBezTo>
                <a:cubicBezTo>
                  <a:pt x="2577" y="15044"/>
                  <a:pt x="2577" y="15017"/>
                  <a:pt x="2577" y="14991"/>
                </a:cubicBezTo>
                <a:lnTo>
                  <a:pt x="2578" y="14937"/>
                </a:lnTo>
                <a:lnTo>
                  <a:pt x="2579" y="14937"/>
                </a:lnTo>
                <a:close/>
                <a:moveTo>
                  <a:pt x="2555" y="14935"/>
                </a:moveTo>
                <a:lnTo>
                  <a:pt x="2555" y="14937"/>
                </a:lnTo>
                <a:lnTo>
                  <a:pt x="2556" y="14937"/>
                </a:lnTo>
                <a:lnTo>
                  <a:pt x="2557" y="14991"/>
                </a:lnTo>
                <a:cubicBezTo>
                  <a:pt x="2557" y="15017"/>
                  <a:pt x="2557" y="15044"/>
                  <a:pt x="2554" y="15070"/>
                </a:cubicBezTo>
                <a:cubicBezTo>
                  <a:pt x="2554" y="15217"/>
                  <a:pt x="2550" y="15362"/>
                  <a:pt x="2541" y="15504"/>
                </a:cubicBezTo>
                <a:lnTo>
                  <a:pt x="2540" y="15535"/>
                </a:lnTo>
                <a:cubicBezTo>
                  <a:pt x="2540" y="15535"/>
                  <a:pt x="2540" y="15535"/>
                  <a:pt x="2539" y="15535"/>
                </a:cubicBezTo>
                <a:cubicBezTo>
                  <a:pt x="2450" y="17189"/>
                  <a:pt x="1952" y="18505"/>
                  <a:pt x="1316" y="18784"/>
                </a:cubicBezTo>
                <a:lnTo>
                  <a:pt x="1316" y="18789"/>
                </a:lnTo>
                <a:cubicBezTo>
                  <a:pt x="1307" y="18794"/>
                  <a:pt x="1297" y="18798"/>
                  <a:pt x="1288" y="18796"/>
                </a:cubicBezTo>
                <a:cubicBezTo>
                  <a:pt x="1232" y="18822"/>
                  <a:pt x="1176" y="18836"/>
                  <a:pt x="1118" y="18839"/>
                </a:cubicBezTo>
                <a:lnTo>
                  <a:pt x="1088" y="18846"/>
                </a:lnTo>
                <a:lnTo>
                  <a:pt x="1088" y="18844"/>
                </a:lnTo>
                <a:lnTo>
                  <a:pt x="1087" y="18844"/>
                </a:lnTo>
                <a:cubicBezTo>
                  <a:pt x="1086" y="18827"/>
                  <a:pt x="1086" y="18809"/>
                  <a:pt x="1086" y="18791"/>
                </a:cubicBezTo>
                <a:cubicBezTo>
                  <a:pt x="1086" y="18764"/>
                  <a:pt x="1086" y="18737"/>
                  <a:pt x="1089" y="18711"/>
                </a:cubicBezTo>
                <a:cubicBezTo>
                  <a:pt x="1089" y="18564"/>
                  <a:pt x="1093" y="18419"/>
                  <a:pt x="1102" y="18278"/>
                </a:cubicBezTo>
                <a:lnTo>
                  <a:pt x="1103" y="18246"/>
                </a:lnTo>
                <a:cubicBezTo>
                  <a:pt x="1103" y="18246"/>
                  <a:pt x="1103" y="18246"/>
                  <a:pt x="1104" y="18246"/>
                </a:cubicBezTo>
                <a:cubicBezTo>
                  <a:pt x="1193" y="16592"/>
                  <a:pt x="1691" y="15276"/>
                  <a:pt x="2326" y="14998"/>
                </a:cubicBezTo>
                <a:lnTo>
                  <a:pt x="2327" y="14992"/>
                </a:lnTo>
                <a:cubicBezTo>
                  <a:pt x="2336" y="14987"/>
                  <a:pt x="2345" y="14983"/>
                  <a:pt x="2355" y="14985"/>
                </a:cubicBezTo>
                <a:cubicBezTo>
                  <a:pt x="2411" y="14959"/>
                  <a:pt x="2467" y="14945"/>
                  <a:pt x="2524" y="14942"/>
                </a:cubicBezTo>
                <a:close/>
                <a:moveTo>
                  <a:pt x="19328" y="11563"/>
                </a:moveTo>
                <a:cubicBezTo>
                  <a:pt x="19422" y="12843"/>
                  <a:pt x="19803" y="13857"/>
                  <a:pt x="20290" y="14137"/>
                </a:cubicBezTo>
                <a:cubicBezTo>
                  <a:pt x="20196" y="12857"/>
                  <a:pt x="19815" y="11842"/>
                  <a:pt x="19328" y="11563"/>
                </a:cubicBezTo>
                <a:close/>
                <a:moveTo>
                  <a:pt x="18783" y="11563"/>
                </a:moveTo>
                <a:cubicBezTo>
                  <a:pt x="18296" y="11842"/>
                  <a:pt x="17915" y="12857"/>
                  <a:pt x="17821" y="14137"/>
                </a:cubicBezTo>
                <a:cubicBezTo>
                  <a:pt x="18308" y="13857"/>
                  <a:pt x="18689" y="12843"/>
                  <a:pt x="18783" y="11563"/>
                </a:cubicBezTo>
                <a:close/>
                <a:moveTo>
                  <a:pt x="16330" y="11563"/>
                </a:moveTo>
                <a:cubicBezTo>
                  <a:pt x="16424" y="12843"/>
                  <a:pt x="16805" y="13857"/>
                  <a:pt x="17292" y="14137"/>
                </a:cubicBezTo>
                <a:cubicBezTo>
                  <a:pt x="17198" y="12857"/>
                  <a:pt x="16817" y="11842"/>
                  <a:pt x="16330" y="11563"/>
                </a:cubicBezTo>
                <a:close/>
                <a:moveTo>
                  <a:pt x="15785" y="11563"/>
                </a:moveTo>
                <a:cubicBezTo>
                  <a:pt x="15298" y="11842"/>
                  <a:pt x="14917" y="12857"/>
                  <a:pt x="14823" y="14137"/>
                </a:cubicBezTo>
                <a:cubicBezTo>
                  <a:pt x="15310" y="13857"/>
                  <a:pt x="15691" y="12843"/>
                  <a:pt x="15785" y="11563"/>
                </a:cubicBezTo>
                <a:close/>
                <a:moveTo>
                  <a:pt x="13332" y="11563"/>
                </a:moveTo>
                <a:cubicBezTo>
                  <a:pt x="13426" y="12843"/>
                  <a:pt x="13807" y="13857"/>
                  <a:pt x="14294" y="14137"/>
                </a:cubicBezTo>
                <a:cubicBezTo>
                  <a:pt x="14200" y="12857"/>
                  <a:pt x="13819" y="11842"/>
                  <a:pt x="13332" y="11563"/>
                </a:cubicBezTo>
                <a:close/>
                <a:moveTo>
                  <a:pt x="12787" y="11563"/>
                </a:moveTo>
                <a:cubicBezTo>
                  <a:pt x="12300" y="11842"/>
                  <a:pt x="11919" y="12857"/>
                  <a:pt x="11825" y="14137"/>
                </a:cubicBezTo>
                <a:cubicBezTo>
                  <a:pt x="12312" y="13857"/>
                  <a:pt x="12693" y="12843"/>
                  <a:pt x="12787" y="11563"/>
                </a:cubicBezTo>
                <a:close/>
                <a:moveTo>
                  <a:pt x="10334" y="11563"/>
                </a:moveTo>
                <a:cubicBezTo>
                  <a:pt x="10428" y="12843"/>
                  <a:pt x="10809" y="13857"/>
                  <a:pt x="11296" y="14137"/>
                </a:cubicBezTo>
                <a:cubicBezTo>
                  <a:pt x="11202" y="12857"/>
                  <a:pt x="10821" y="11842"/>
                  <a:pt x="10334" y="11563"/>
                </a:cubicBezTo>
                <a:close/>
                <a:moveTo>
                  <a:pt x="9790" y="11563"/>
                </a:moveTo>
                <a:cubicBezTo>
                  <a:pt x="9302" y="11842"/>
                  <a:pt x="8921" y="12857"/>
                  <a:pt x="8827" y="14137"/>
                </a:cubicBezTo>
                <a:cubicBezTo>
                  <a:pt x="9315" y="13857"/>
                  <a:pt x="9695" y="12843"/>
                  <a:pt x="9790" y="11563"/>
                </a:cubicBezTo>
                <a:close/>
                <a:moveTo>
                  <a:pt x="7336" y="11563"/>
                </a:moveTo>
                <a:cubicBezTo>
                  <a:pt x="7430" y="12843"/>
                  <a:pt x="7811" y="13857"/>
                  <a:pt x="8299" y="14137"/>
                </a:cubicBezTo>
                <a:cubicBezTo>
                  <a:pt x="8204" y="12857"/>
                  <a:pt x="7824" y="11842"/>
                  <a:pt x="7336" y="11563"/>
                </a:cubicBezTo>
                <a:close/>
                <a:moveTo>
                  <a:pt x="6792" y="11563"/>
                </a:moveTo>
                <a:cubicBezTo>
                  <a:pt x="6304" y="11842"/>
                  <a:pt x="5923" y="12857"/>
                  <a:pt x="5829" y="14137"/>
                </a:cubicBezTo>
                <a:cubicBezTo>
                  <a:pt x="6317" y="13857"/>
                  <a:pt x="6697" y="12843"/>
                  <a:pt x="6792" y="11563"/>
                </a:cubicBezTo>
                <a:close/>
                <a:moveTo>
                  <a:pt x="4338" y="11563"/>
                </a:moveTo>
                <a:cubicBezTo>
                  <a:pt x="4432" y="12843"/>
                  <a:pt x="4813" y="13857"/>
                  <a:pt x="5301" y="14137"/>
                </a:cubicBezTo>
                <a:cubicBezTo>
                  <a:pt x="5206" y="12857"/>
                  <a:pt x="4826" y="11842"/>
                  <a:pt x="4338" y="11563"/>
                </a:cubicBezTo>
                <a:close/>
                <a:moveTo>
                  <a:pt x="3794" y="11563"/>
                </a:moveTo>
                <a:cubicBezTo>
                  <a:pt x="3306" y="11842"/>
                  <a:pt x="2926" y="12857"/>
                  <a:pt x="2831" y="14137"/>
                </a:cubicBezTo>
                <a:cubicBezTo>
                  <a:pt x="3319" y="13857"/>
                  <a:pt x="3699" y="12843"/>
                  <a:pt x="3794" y="11563"/>
                </a:cubicBezTo>
                <a:close/>
                <a:moveTo>
                  <a:pt x="1340" y="11563"/>
                </a:moveTo>
                <a:cubicBezTo>
                  <a:pt x="1435" y="12843"/>
                  <a:pt x="1815" y="13857"/>
                  <a:pt x="2303" y="14137"/>
                </a:cubicBezTo>
                <a:cubicBezTo>
                  <a:pt x="2208" y="12857"/>
                  <a:pt x="1828" y="11842"/>
                  <a:pt x="1340" y="11563"/>
                </a:cubicBezTo>
                <a:close/>
                <a:moveTo>
                  <a:pt x="21600" y="11077"/>
                </a:moveTo>
                <a:lnTo>
                  <a:pt x="21600" y="11705"/>
                </a:lnTo>
                <a:cubicBezTo>
                  <a:pt x="21201" y="12106"/>
                  <a:pt x="20901" y="13020"/>
                  <a:pt x="20819" y="14137"/>
                </a:cubicBezTo>
                <a:cubicBezTo>
                  <a:pt x="21146" y="13949"/>
                  <a:pt x="21426" y="13428"/>
                  <a:pt x="21600" y="12714"/>
                </a:cubicBezTo>
                <a:lnTo>
                  <a:pt x="21600" y="13666"/>
                </a:lnTo>
                <a:cubicBezTo>
                  <a:pt x="21387" y="14229"/>
                  <a:pt x="21108" y="14620"/>
                  <a:pt x="20795" y="14758"/>
                </a:cubicBezTo>
                <a:lnTo>
                  <a:pt x="20795" y="14763"/>
                </a:lnTo>
                <a:cubicBezTo>
                  <a:pt x="20785" y="14768"/>
                  <a:pt x="20776" y="14772"/>
                  <a:pt x="20766" y="14770"/>
                </a:cubicBezTo>
                <a:cubicBezTo>
                  <a:pt x="20711" y="14797"/>
                  <a:pt x="20654" y="14811"/>
                  <a:pt x="20597" y="14813"/>
                </a:cubicBezTo>
                <a:lnTo>
                  <a:pt x="20567" y="14821"/>
                </a:lnTo>
                <a:lnTo>
                  <a:pt x="20567" y="14819"/>
                </a:lnTo>
                <a:lnTo>
                  <a:pt x="20566" y="14819"/>
                </a:lnTo>
                <a:cubicBezTo>
                  <a:pt x="20565" y="14801"/>
                  <a:pt x="20565" y="14783"/>
                  <a:pt x="20565" y="14765"/>
                </a:cubicBezTo>
                <a:cubicBezTo>
                  <a:pt x="20565" y="14738"/>
                  <a:pt x="20565" y="14711"/>
                  <a:pt x="20567" y="14685"/>
                </a:cubicBezTo>
                <a:cubicBezTo>
                  <a:pt x="20567" y="14536"/>
                  <a:pt x="20571" y="14391"/>
                  <a:pt x="20580" y="14248"/>
                </a:cubicBezTo>
                <a:lnTo>
                  <a:pt x="20581" y="14216"/>
                </a:lnTo>
                <a:cubicBezTo>
                  <a:pt x="20582" y="14216"/>
                  <a:pt x="20582" y="14216"/>
                  <a:pt x="20582" y="14216"/>
                </a:cubicBezTo>
                <a:cubicBezTo>
                  <a:pt x="20661" y="12733"/>
                  <a:pt x="21064" y="11520"/>
                  <a:pt x="21600" y="11077"/>
                </a:cubicBezTo>
                <a:close/>
                <a:moveTo>
                  <a:pt x="19076" y="10878"/>
                </a:moveTo>
                <a:lnTo>
                  <a:pt x="19106" y="10886"/>
                </a:lnTo>
                <a:cubicBezTo>
                  <a:pt x="19163" y="10889"/>
                  <a:pt x="19220" y="10903"/>
                  <a:pt x="19275" y="10929"/>
                </a:cubicBezTo>
                <a:cubicBezTo>
                  <a:pt x="19285" y="10927"/>
                  <a:pt x="19294" y="10931"/>
                  <a:pt x="19304" y="10936"/>
                </a:cubicBezTo>
                <a:lnTo>
                  <a:pt x="19304" y="10942"/>
                </a:lnTo>
                <a:cubicBezTo>
                  <a:pt x="19940" y="11222"/>
                  <a:pt x="20438" y="12549"/>
                  <a:pt x="20527" y="14216"/>
                </a:cubicBezTo>
                <a:cubicBezTo>
                  <a:pt x="20527" y="14216"/>
                  <a:pt x="20527" y="14216"/>
                  <a:pt x="20528" y="14216"/>
                </a:cubicBezTo>
                <a:lnTo>
                  <a:pt x="20529" y="14248"/>
                </a:lnTo>
                <a:cubicBezTo>
                  <a:pt x="20537" y="14391"/>
                  <a:pt x="20542" y="14536"/>
                  <a:pt x="20542" y="14685"/>
                </a:cubicBezTo>
                <a:cubicBezTo>
                  <a:pt x="20544" y="14711"/>
                  <a:pt x="20544" y="14738"/>
                  <a:pt x="20544" y="14765"/>
                </a:cubicBezTo>
                <a:cubicBezTo>
                  <a:pt x="20544" y="14783"/>
                  <a:pt x="20544" y="14801"/>
                  <a:pt x="20543" y="14819"/>
                </a:cubicBezTo>
                <a:lnTo>
                  <a:pt x="20542" y="14819"/>
                </a:lnTo>
                <a:lnTo>
                  <a:pt x="20542" y="14821"/>
                </a:lnTo>
                <a:lnTo>
                  <a:pt x="20512" y="14813"/>
                </a:lnTo>
                <a:cubicBezTo>
                  <a:pt x="20454" y="14811"/>
                  <a:pt x="20398" y="14797"/>
                  <a:pt x="20343" y="14770"/>
                </a:cubicBezTo>
                <a:cubicBezTo>
                  <a:pt x="20333" y="14772"/>
                  <a:pt x="20323" y="14768"/>
                  <a:pt x="20314" y="14763"/>
                </a:cubicBezTo>
                <a:lnTo>
                  <a:pt x="20314" y="14758"/>
                </a:lnTo>
                <a:cubicBezTo>
                  <a:pt x="19678" y="14477"/>
                  <a:pt x="19180" y="13151"/>
                  <a:pt x="19091" y="11484"/>
                </a:cubicBezTo>
                <a:cubicBezTo>
                  <a:pt x="19091" y="11483"/>
                  <a:pt x="19091" y="11483"/>
                  <a:pt x="19090" y="11483"/>
                </a:cubicBezTo>
                <a:lnTo>
                  <a:pt x="19089" y="11452"/>
                </a:lnTo>
                <a:cubicBezTo>
                  <a:pt x="19080" y="11309"/>
                  <a:pt x="19076" y="11163"/>
                  <a:pt x="19076" y="11015"/>
                </a:cubicBezTo>
                <a:cubicBezTo>
                  <a:pt x="19074" y="10988"/>
                  <a:pt x="19074" y="10961"/>
                  <a:pt x="19074" y="10935"/>
                </a:cubicBezTo>
                <a:lnTo>
                  <a:pt x="19075" y="10881"/>
                </a:lnTo>
                <a:lnTo>
                  <a:pt x="19076" y="10881"/>
                </a:lnTo>
                <a:close/>
                <a:moveTo>
                  <a:pt x="19035" y="10878"/>
                </a:moveTo>
                <a:lnTo>
                  <a:pt x="19035" y="10881"/>
                </a:lnTo>
                <a:lnTo>
                  <a:pt x="19036" y="10881"/>
                </a:lnTo>
                <a:lnTo>
                  <a:pt x="19037" y="10935"/>
                </a:lnTo>
                <a:cubicBezTo>
                  <a:pt x="19037" y="10961"/>
                  <a:pt x="19037" y="10988"/>
                  <a:pt x="19035" y="11015"/>
                </a:cubicBezTo>
                <a:cubicBezTo>
                  <a:pt x="19035" y="11163"/>
                  <a:pt x="19031" y="11309"/>
                  <a:pt x="19022" y="11452"/>
                </a:cubicBezTo>
                <a:lnTo>
                  <a:pt x="19021" y="11483"/>
                </a:lnTo>
                <a:cubicBezTo>
                  <a:pt x="19020" y="11483"/>
                  <a:pt x="19020" y="11483"/>
                  <a:pt x="19020" y="11484"/>
                </a:cubicBezTo>
                <a:cubicBezTo>
                  <a:pt x="18931" y="13151"/>
                  <a:pt x="18433" y="14477"/>
                  <a:pt x="17797" y="14758"/>
                </a:cubicBezTo>
                <a:lnTo>
                  <a:pt x="17797" y="14763"/>
                </a:lnTo>
                <a:cubicBezTo>
                  <a:pt x="17787" y="14768"/>
                  <a:pt x="17778" y="14772"/>
                  <a:pt x="17768" y="14770"/>
                </a:cubicBezTo>
                <a:cubicBezTo>
                  <a:pt x="17713" y="14797"/>
                  <a:pt x="17656" y="14811"/>
                  <a:pt x="17599" y="14813"/>
                </a:cubicBezTo>
                <a:lnTo>
                  <a:pt x="17569" y="14821"/>
                </a:lnTo>
                <a:lnTo>
                  <a:pt x="17569" y="14819"/>
                </a:lnTo>
                <a:lnTo>
                  <a:pt x="17568" y="14819"/>
                </a:lnTo>
                <a:cubicBezTo>
                  <a:pt x="17567" y="14801"/>
                  <a:pt x="17567" y="14783"/>
                  <a:pt x="17567" y="14765"/>
                </a:cubicBezTo>
                <a:cubicBezTo>
                  <a:pt x="17567" y="14738"/>
                  <a:pt x="17567" y="14711"/>
                  <a:pt x="17569" y="14685"/>
                </a:cubicBezTo>
                <a:cubicBezTo>
                  <a:pt x="17569" y="14536"/>
                  <a:pt x="17573" y="14391"/>
                  <a:pt x="17582" y="14248"/>
                </a:cubicBezTo>
                <a:lnTo>
                  <a:pt x="17583" y="14216"/>
                </a:lnTo>
                <a:cubicBezTo>
                  <a:pt x="17584" y="14216"/>
                  <a:pt x="17584" y="14216"/>
                  <a:pt x="17584" y="14216"/>
                </a:cubicBezTo>
                <a:cubicBezTo>
                  <a:pt x="17673" y="12549"/>
                  <a:pt x="18171" y="11222"/>
                  <a:pt x="18807" y="10942"/>
                </a:cubicBezTo>
                <a:lnTo>
                  <a:pt x="18807" y="10936"/>
                </a:lnTo>
                <a:cubicBezTo>
                  <a:pt x="18817" y="10931"/>
                  <a:pt x="18826" y="10927"/>
                  <a:pt x="18836" y="10929"/>
                </a:cubicBezTo>
                <a:cubicBezTo>
                  <a:pt x="18891" y="10903"/>
                  <a:pt x="18948" y="10889"/>
                  <a:pt x="19005" y="10886"/>
                </a:cubicBezTo>
                <a:close/>
                <a:moveTo>
                  <a:pt x="16078" y="10878"/>
                </a:moveTo>
                <a:lnTo>
                  <a:pt x="16108" y="10886"/>
                </a:lnTo>
                <a:cubicBezTo>
                  <a:pt x="16165" y="10889"/>
                  <a:pt x="16222" y="10903"/>
                  <a:pt x="16277" y="10929"/>
                </a:cubicBezTo>
                <a:cubicBezTo>
                  <a:pt x="16287" y="10927"/>
                  <a:pt x="16296" y="10931"/>
                  <a:pt x="16306" y="10936"/>
                </a:cubicBezTo>
                <a:lnTo>
                  <a:pt x="16306" y="10942"/>
                </a:lnTo>
                <a:cubicBezTo>
                  <a:pt x="16942" y="11222"/>
                  <a:pt x="17440" y="12549"/>
                  <a:pt x="17529" y="14216"/>
                </a:cubicBezTo>
                <a:cubicBezTo>
                  <a:pt x="17529" y="14216"/>
                  <a:pt x="17529" y="14216"/>
                  <a:pt x="17530" y="14216"/>
                </a:cubicBezTo>
                <a:lnTo>
                  <a:pt x="17531" y="14248"/>
                </a:lnTo>
                <a:cubicBezTo>
                  <a:pt x="17540" y="14391"/>
                  <a:pt x="17544" y="14536"/>
                  <a:pt x="17544" y="14685"/>
                </a:cubicBezTo>
                <a:cubicBezTo>
                  <a:pt x="17546" y="14711"/>
                  <a:pt x="17546" y="14738"/>
                  <a:pt x="17546" y="14765"/>
                </a:cubicBezTo>
                <a:cubicBezTo>
                  <a:pt x="17546" y="14783"/>
                  <a:pt x="17546" y="14801"/>
                  <a:pt x="17545" y="14819"/>
                </a:cubicBezTo>
                <a:lnTo>
                  <a:pt x="17544" y="14819"/>
                </a:lnTo>
                <a:lnTo>
                  <a:pt x="17544" y="14821"/>
                </a:lnTo>
                <a:lnTo>
                  <a:pt x="17514" y="14813"/>
                </a:lnTo>
                <a:cubicBezTo>
                  <a:pt x="17457" y="14811"/>
                  <a:pt x="17400" y="14797"/>
                  <a:pt x="17345" y="14770"/>
                </a:cubicBezTo>
                <a:cubicBezTo>
                  <a:pt x="17335" y="14772"/>
                  <a:pt x="17326" y="14768"/>
                  <a:pt x="17316" y="14763"/>
                </a:cubicBezTo>
                <a:lnTo>
                  <a:pt x="17316" y="14758"/>
                </a:lnTo>
                <a:cubicBezTo>
                  <a:pt x="16680" y="14477"/>
                  <a:pt x="16182" y="13151"/>
                  <a:pt x="16093" y="11484"/>
                </a:cubicBezTo>
                <a:cubicBezTo>
                  <a:pt x="16093" y="11483"/>
                  <a:pt x="16093" y="11483"/>
                  <a:pt x="16092" y="11483"/>
                </a:cubicBezTo>
                <a:lnTo>
                  <a:pt x="16091" y="11452"/>
                </a:lnTo>
                <a:cubicBezTo>
                  <a:pt x="16082" y="11309"/>
                  <a:pt x="16078" y="11163"/>
                  <a:pt x="16078" y="11015"/>
                </a:cubicBezTo>
                <a:cubicBezTo>
                  <a:pt x="16076" y="10988"/>
                  <a:pt x="16076" y="10961"/>
                  <a:pt x="16076" y="10935"/>
                </a:cubicBezTo>
                <a:lnTo>
                  <a:pt x="16077" y="10881"/>
                </a:lnTo>
                <a:lnTo>
                  <a:pt x="16078" y="10881"/>
                </a:lnTo>
                <a:close/>
                <a:moveTo>
                  <a:pt x="16037" y="10878"/>
                </a:moveTo>
                <a:lnTo>
                  <a:pt x="16037" y="10881"/>
                </a:lnTo>
                <a:lnTo>
                  <a:pt x="16038" y="10881"/>
                </a:lnTo>
                <a:lnTo>
                  <a:pt x="16039" y="10935"/>
                </a:lnTo>
                <a:cubicBezTo>
                  <a:pt x="16039" y="10961"/>
                  <a:pt x="16039" y="10988"/>
                  <a:pt x="16037" y="11015"/>
                </a:cubicBezTo>
                <a:cubicBezTo>
                  <a:pt x="16037" y="11163"/>
                  <a:pt x="16033" y="11309"/>
                  <a:pt x="16024" y="11452"/>
                </a:cubicBezTo>
                <a:lnTo>
                  <a:pt x="16023" y="11483"/>
                </a:lnTo>
                <a:cubicBezTo>
                  <a:pt x="16022" y="11483"/>
                  <a:pt x="16022" y="11483"/>
                  <a:pt x="16022" y="11484"/>
                </a:cubicBezTo>
                <a:cubicBezTo>
                  <a:pt x="15933" y="13151"/>
                  <a:pt x="15435" y="14477"/>
                  <a:pt x="14799" y="14758"/>
                </a:cubicBezTo>
                <a:lnTo>
                  <a:pt x="14799" y="14763"/>
                </a:lnTo>
                <a:cubicBezTo>
                  <a:pt x="14789" y="14768"/>
                  <a:pt x="14780" y="14772"/>
                  <a:pt x="14770" y="14770"/>
                </a:cubicBezTo>
                <a:cubicBezTo>
                  <a:pt x="14715" y="14797"/>
                  <a:pt x="14658" y="14811"/>
                  <a:pt x="14601" y="14813"/>
                </a:cubicBezTo>
                <a:lnTo>
                  <a:pt x="14571" y="14821"/>
                </a:lnTo>
                <a:lnTo>
                  <a:pt x="14571" y="14819"/>
                </a:lnTo>
                <a:lnTo>
                  <a:pt x="14570" y="14819"/>
                </a:lnTo>
                <a:cubicBezTo>
                  <a:pt x="14569" y="14801"/>
                  <a:pt x="14569" y="14783"/>
                  <a:pt x="14569" y="14765"/>
                </a:cubicBezTo>
                <a:cubicBezTo>
                  <a:pt x="14569" y="14738"/>
                  <a:pt x="14569" y="14711"/>
                  <a:pt x="14571" y="14685"/>
                </a:cubicBezTo>
                <a:cubicBezTo>
                  <a:pt x="14571" y="14536"/>
                  <a:pt x="14575" y="14391"/>
                  <a:pt x="14584" y="14248"/>
                </a:cubicBezTo>
                <a:lnTo>
                  <a:pt x="14585" y="14216"/>
                </a:lnTo>
                <a:cubicBezTo>
                  <a:pt x="14586" y="14216"/>
                  <a:pt x="14586" y="14216"/>
                  <a:pt x="14586" y="14216"/>
                </a:cubicBezTo>
                <a:cubicBezTo>
                  <a:pt x="14675" y="12549"/>
                  <a:pt x="15173" y="11222"/>
                  <a:pt x="15809" y="10942"/>
                </a:cubicBezTo>
                <a:lnTo>
                  <a:pt x="15809" y="10936"/>
                </a:lnTo>
                <a:cubicBezTo>
                  <a:pt x="15819" y="10931"/>
                  <a:pt x="15828" y="10927"/>
                  <a:pt x="15838" y="10929"/>
                </a:cubicBezTo>
                <a:cubicBezTo>
                  <a:pt x="15893" y="10903"/>
                  <a:pt x="15950" y="10889"/>
                  <a:pt x="16007" y="10886"/>
                </a:cubicBezTo>
                <a:close/>
                <a:moveTo>
                  <a:pt x="13080" y="10878"/>
                </a:moveTo>
                <a:lnTo>
                  <a:pt x="13110" y="10886"/>
                </a:lnTo>
                <a:cubicBezTo>
                  <a:pt x="13167" y="10889"/>
                  <a:pt x="13224" y="10903"/>
                  <a:pt x="13279" y="10929"/>
                </a:cubicBezTo>
                <a:cubicBezTo>
                  <a:pt x="13289" y="10927"/>
                  <a:pt x="13298" y="10931"/>
                  <a:pt x="13308" y="10936"/>
                </a:cubicBezTo>
                <a:lnTo>
                  <a:pt x="13308" y="10942"/>
                </a:lnTo>
                <a:cubicBezTo>
                  <a:pt x="13944" y="11222"/>
                  <a:pt x="14442" y="12549"/>
                  <a:pt x="14531" y="14216"/>
                </a:cubicBezTo>
                <a:cubicBezTo>
                  <a:pt x="14531" y="14216"/>
                  <a:pt x="14531" y="14216"/>
                  <a:pt x="14532" y="14216"/>
                </a:cubicBezTo>
                <a:lnTo>
                  <a:pt x="14533" y="14248"/>
                </a:lnTo>
                <a:cubicBezTo>
                  <a:pt x="14542" y="14391"/>
                  <a:pt x="14546" y="14536"/>
                  <a:pt x="14546" y="14685"/>
                </a:cubicBezTo>
                <a:cubicBezTo>
                  <a:pt x="14548" y="14711"/>
                  <a:pt x="14548" y="14738"/>
                  <a:pt x="14548" y="14765"/>
                </a:cubicBezTo>
                <a:cubicBezTo>
                  <a:pt x="14548" y="14783"/>
                  <a:pt x="14548" y="14801"/>
                  <a:pt x="14547" y="14819"/>
                </a:cubicBezTo>
                <a:lnTo>
                  <a:pt x="14546" y="14819"/>
                </a:lnTo>
                <a:lnTo>
                  <a:pt x="14546" y="14821"/>
                </a:lnTo>
                <a:lnTo>
                  <a:pt x="14516" y="14813"/>
                </a:lnTo>
                <a:cubicBezTo>
                  <a:pt x="14459" y="14811"/>
                  <a:pt x="14402" y="14797"/>
                  <a:pt x="14347" y="14770"/>
                </a:cubicBezTo>
                <a:cubicBezTo>
                  <a:pt x="14337" y="14772"/>
                  <a:pt x="14328" y="14768"/>
                  <a:pt x="14318" y="14763"/>
                </a:cubicBezTo>
                <a:lnTo>
                  <a:pt x="14318" y="14758"/>
                </a:lnTo>
                <a:cubicBezTo>
                  <a:pt x="13682" y="14477"/>
                  <a:pt x="13184" y="13151"/>
                  <a:pt x="13095" y="11484"/>
                </a:cubicBezTo>
                <a:cubicBezTo>
                  <a:pt x="13095" y="11483"/>
                  <a:pt x="13095" y="11483"/>
                  <a:pt x="13094" y="11483"/>
                </a:cubicBezTo>
                <a:lnTo>
                  <a:pt x="13093" y="11452"/>
                </a:lnTo>
                <a:cubicBezTo>
                  <a:pt x="13084" y="11309"/>
                  <a:pt x="13080" y="11163"/>
                  <a:pt x="13080" y="11015"/>
                </a:cubicBezTo>
                <a:cubicBezTo>
                  <a:pt x="13078" y="10988"/>
                  <a:pt x="13078" y="10961"/>
                  <a:pt x="13078" y="10935"/>
                </a:cubicBezTo>
                <a:lnTo>
                  <a:pt x="13079" y="10881"/>
                </a:lnTo>
                <a:lnTo>
                  <a:pt x="13080" y="10881"/>
                </a:lnTo>
                <a:close/>
                <a:moveTo>
                  <a:pt x="13039" y="10878"/>
                </a:moveTo>
                <a:lnTo>
                  <a:pt x="13040" y="10881"/>
                </a:lnTo>
                <a:lnTo>
                  <a:pt x="13040" y="10881"/>
                </a:lnTo>
                <a:lnTo>
                  <a:pt x="13041" y="10935"/>
                </a:lnTo>
                <a:cubicBezTo>
                  <a:pt x="13041" y="10961"/>
                  <a:pt x="13041" y="10988"/>
                  <a:pt x="13039" y="11015"/>
                </a:cubicBezTo>
                <a:cubicBezTo>
                  <a:pt x="13039" y="11163"/>
                  <a:pt x="13035" y="11309"/>
                  <a:pt x="13026" y="11452"/>
                </a:cubicBezTo>
                <a:lnTo>
                  <a:pt x="13025" y="11483"/>
                </a:lnTo>
                <a:cubicBezTo>
                  <a:pt x="13025" y="11483"/>
                  <a:pt x="13024" y="11483"/>
                  <a:pt x="13024" y="11484"/>
                </a:cubicBezTo>
                <a:cubicBezTo>
                  <a:pt x="12935" y="13151"/>
                  <a:pt x="12437" y="14477"/>
                  <a:pt x="11801" y="14758"/>
                </a:cubicBezTo>
                <a:lnTo>
                  <a:pt x="11801" y="14763"/>
                </a:lnTo>
                <a:cubicBezTo>
                  <a:pt x="11792" y="14768"/>
                  <a:pt x="11782" y="14772"/>
                  <a:pt x="11772" y="14770"/>
                </a:cubicBezTo>
                <a:cubicBezTo>
                  <a:pt x="11717" y="14797"/>
                  <a:pt x="11661" y="14811"/>
                  <a:pt x="11603" y="14813"/>
                </a:cubicBezTo>
                <a:lnTo>
                  <a:pt x="11573" y="14821"/>
                </a:lnTo>
                <a:lnTo>
                  <a:pt x="11573" y="14819"/>
                </a:lnTo>
                <a:lnTo>
                  <a:pt x="11572" y="14819"/>
                </a:lnTo>
                <a:cubicBezTo>
                  <a:pt x="11571" y="14801"/>
                  <a:pt x="11571" y="14783"/>
                  <a:pt x="11571" y="14765"/>
                </a:cubicBezTo>
                <a:cubicBezTo>
                  <a:pt x="11571" y="14738"/>
                  <a:pt x="11571" y="14711"/>
                  <a:pt x="11573" y="14685"/>
                </a:cubicBezTo>
                <a:cubicBezTo>
                  <a:pt x="11573" y="14536"/>
                  <a:pt x="11578" y="14391"/>
                  <a:pt x="11587" y="14248"/>
                </a:cubicBezTo>
                <a:lnTo>
                  <a:pt x="11588" y="14216"/>
                </a:lnTo>
                <a:cubicBezTo>
                  <a:pt x="11588" y="14216"/>
                  <a:pt x="11588" y="14216"/>
                  <a:pt x="11588" y="14216"/>
                </a:cubicBezTo>
                <a:cubicBezTo>
                  <a:pt x="11677" y="12549"/>
                  <a:pt x="12175" y="11222"/>
                  <a:pt x="12811" y="10942"/>
                </a:cubicBezTo>
                <a:lnTo>
                  <a:pt x="12811" y="10936"/>
                </a:lnTo>
                <a:cubicBezTo>
                  <a:pt x="12821" y="10931"/>
                  <a:pt x="12830" y="10927"/>
                  <a:pt x="12840" y="10929"/>
                </a:cubicBezTo>
                <a:cubicBezTo>
                  <a:pt x="12895" y="10903"/>
                  <a:pt x="12952" y="10889"/>
                  <a:pt x="13009" y="10886"/>
                </a:cubicBezTo>
                <a:close/>
                <a:moveTo>
                  <a:pt x="10082" y="10878"/>
                </a:moveTo>
                <a:lnTo>
                  <a:pt x="10112" y="10886"/>
                </a:lnTo>
                <a:cubicBezTo>
                  <a:pt x="10170" y="10889"/>
                  <a:pt x="10226" y="10903"/>
                  <a:pt x="10281" y="10929"/>
                </a:cubicBezTo>
                <a:cubicBezTo>
                  <a:pt x="10291" y="10927"/>
                  <a:pt x="10301" y="10931"/>
                  <a:pt x="10310" y="10936"/>
                </a:cubicBezTo>
                <a:lnTo>
                  <a:pt x="10310" y="10942"/>
                </a:lnTo>
                <a:cubicBezTo>
                  <a:pt x="10946" y="11222"/>
                  <a:pt x="11444" y="12549"/>
                  <a:pt x="11533" y="14216"/>
                </a:cubicBezTo>
                <a:cubicBezTo>
                  <a:pt x="11533" y="14216"/>
                  <a:pt x="11534" y="14216"/>
                  <a:pt x="11534" y="14216"/>
                </a:cubicBezTo>
                <a:lnTo>
                  <a:pt x="11535" y="14248"/>
                </a:lnTo>
                <a:cubicBezTo>
                  <a:pt x="11544" y="14391"/>
                  <a:pt x="11548" y="14536"/>
                  <a:pt x="11548" y="14685"/>
                </a:cubicBezTo>
                <a:cubicBezTo>
                  <a:pt x="11550" y="14711"/>
                  <a:pt x="11550" y="14738"/>
                  <a:pt x="11550" y="14765"/>
                </a:cubicBezTo>
                <a:cubicBezTo>
                  <a:pt x="11550" y="14783"/>
                  <a:pt x="11550" y="14801"/>
                  <a:pt x="11549" y="14819"/>
                </a:cubicBezTo>
                <a:lnTo>
                  <a:pt x="11549" y="14819"/>
                </a:lnTo>
                <a:lnTo>
                  <a:pt x="11548" y="14821"/>
                </a:lnTo>
                <a:lnTo>
                  <a:pt x="11518" y="14813"/>
                </a:lnTo>
                <a:cubicBezTo>
                  <a:pt x="11461" y="14811"/>
                  <a:pt x="11404" y="14797"/>
                  <a:pt x="11349" y="14770"/>
                </a:cubicBezTo>
                <a:cubicBezTo>
                  <a:pt x="11339" y="14772"/>
                  <a:pt x="11330" y="14768"/>
                  <a:pt x="11320" y="14763"/>
                </a:cubicBezTo>
                <a:lnTo>
                  <a:pt x="11320" y="14758"/>
                </a:lnTo>
                <a:cubicBezTo>
                  <a:pt x="10684" y="14477"/>
                  <a:pt x="10186" y="13151"/>
                  <a:pt x="10097" y="11484"/>
                </a:cubicBezTo>
                <a:cubicBezTo>
                  <a:pt x="10097" y="11483"/>
                  <a:pt x="10097" y="11483"/>
                  <a:pt x="10097" y="11483"/>
                </a:cubicBezTo>
                <a:lnTo>
                  <a:pt x="10096" y="11452"/>
                </a:lnTo>
                <a:cubicBezTo>
                  <a:pt x="10087" y="11309"/>
                  <a:pt x="10082" y="11163"/>
                  <a:pt x="10082" y="11015"/>
                </a:cubicBezTo>
                <a:cubicBezTo>
                  <a:pt x="10080" y="10988"/>
                  <a:pt x="10080" y="10961"/>
                  <a:pt x="10080" y="10935"/>
                </a:cubicBezTo>
                <a:lnTo>
                  <a:pt x="10081" y="10881"/>
                </a:lnTo>
                <a:lnTo>
                  <a:pt x="10082" y="10881"/>
                </a:lnTo>
                <a:close/>
                <a:moveTo>
                  <a:pt x="10042" y="10878"/>
                </a:moveTo>
                <a:lnTo>
                  <a:pt x="10042" y="10881"/>
                </a:lnTo>
                <a:lnTo>
                  <a:pt x="10042" y="10881"/>
                </a:lnTo>
                <a:lnTo>
                  <a:pt x="10044" y="10935"/>
                </a:lnTo>
                <a:cubicBezTo>
                  <a:pt x="10044" y="10961"/>
                  <a:pt x="10043" y="10988"/>
                  <a:pt x="10041" y="11015"/>
                </a:cubicBezTo>
                <a:cubicBezTo>
                  <a:pt x="10041" y="11163"/>
                  <a:pt x="10037" y="11309"/>
                  <a:pt x="10028" y="11452"/>
                </a:cubicBezTo>
                <a:lnTo>
                  <a:pt x="10027" y="11483"/>
                </a:lnTo>
                <a:cubicBezTo>
                  <a:pt x="10027" y="11483"/>
                  <a:pt x="10026" y="11483"/>
                  <a:pt x="10026" y="11484"/>
                </a:cubicBezTo>
                <a:cubicBezTo>
                  <a:pt x="9937" y="13151"/>
                  <a:pt x="9439" y="14477"/>
                  <a:pt x="8803" y="14758"/>
                </a:cubicBezTo>
                <a:lnTo>
                  <a:pt x="8803" y="14763"/>
                </a:lnTo>
                <a:cubicBezTo>
                  <a:pt x="8794" y="14768"/>
                  <a:pt x="8784" y="14772"/>
                  <a:pt x="8774" y="14770"/>
                </a:cubicBezTo>
                <a:cubicBezTo>
                  <a:pt x="8719" y="14797"/>
                  <a:pt x="8663" y="14811"/>
                  <a:pt x="8605" y="14813"/>
                </a:cubicBezTo>
                <a:lnTo>
                  <a:pt x="8575" y="14821"/>
                </a:lnTo>
                <a:lnTo>
                  <a:pt x="8575" y="14819"/>
                </a:lnTo>
                <a:lnTo>
                  <a:pt x="8574" y="14819"/>
                </a:lnTo>
                <a:cubicBezTo>
                  <a:pt x="8573" y="14801"/>
                  <a:pt x="8573" y="14783"/>
                  <a:pt x="8573" y="14765"/>
                </a:cubicBezTo>
                <a:cubicBezTo>
                  <a:pt x="8573" y="14738"/>
                  <a:pt x="8573" y="14711"/>
                  <a:pt x="8575" y="14685"/>
                </a:cubicBezTo>
                <a:cubicBezTo>
                  <a:pt x="8575" y="14536"/>
                  <a:pt x="8580" y="14391"/>
                  <a:pt x="8589" y="14248"/>
                </a:cubicBezTo>
                <a:lnTo>
                  <a:pt x="8590" y="14216"/>
                </a:lnTo>
                <a:cubicBezTo>
                  <a:pt x="8590" y="14216"/>
                  <a:pt x="8590" y="14216"/>
                  <a:pt x="8591" y="14216"/>
                </a:cubicBezTo>
                <a:cubicBezTo>
                  <a:pt x="8680" y="12549"/>
                  <a:pt x="9177" y="11222"/>
                  <a:pt x="9813" y="10942"/>
                </a:cubicBezTo>
                <a:lnTo>
                  <a:pt x="9813" y="10936"/>
                </a:lnTo>
                <a:cubicBezTo>
                  <a:pt x="9823" y="10931"/>
                  <a:pt x="9832" y="10927"/>
                  <a:pt x="9842" y="10929"/>
                </a:cubicBezTo>
                <a:cubicBezTo>
                  <a:pt x="9897" y="10903"/>
                  <a:pt x="9954" y="10889"/>
                  <a:pt x="10011" y="10886"/>
                </a:cubicBezTo>
                <a:close/>
                <a:moveTo>
                  <a:pt x="7084" y="10878"/>
                </a:moveTo>
                <a:lnTo>
                  <a:pt x="7114" y="10886"/>
                </a:lnTo>
                <a:cubicBezTo>
                  <a:pt x="7172" y="10889"/>
                  <a:pt x="7228" y="10903"/>
                  <a:pt x="7283" y="10929"/>
                </a:cubicBezTo>
                <a:cubicBezTo>
                  <a:pt x="7293" y="10927"/>
                  <a:pt x="7303" y="10931"/>
                  <a:pt x="7312" y="10936"/>
                </a:cubicBezTo>
                <a:lnTo>
                  <a:pt x="7312" y="10942"/>
                </a:lnTo>
                <a:cubicBezTo>
                  <a:pt x="7948" y="11222"/>
                  <a:pt x="8446" y="12549"/>
                  <a:pt x="8535" y="14216"/>
                </a:cubicBezTo>
                <a:cubicBezTo>
                  <a:pt x="8535" y="14216"/>
                  <a:pt x="8536" y="14216"/>
                  <a:pt x="8536" y="14216"/>
                </a:cubicBezTo>
                <a:lnTo>
                  <a:pt x="8537" y="14248"/>
                </a:lnTo>
                <a:cubicBezTo>
                  <a:pt x="8546" y="14391"/>
                  <a:pt x="8550" y="14536"/>
                  <a:pt x="8550" y="14685"/>
                </a:cubicBezTo>
                <a:cubicBezTo>
                  <a:pt x="8552" y="14711"/>
                  <a:pt x="8553" y="14738"/>
                  <a:pt x="8553" y="14765"/>
                </a:cubicBezTo>
                <a:cubicBezTo>
                  <a:pt x="8553" y="14783"/>
                  <a:pt x="8552" y="14801"/>
                  <a:pt x="8551" y="14819"/>
                </a:cubicBezTo>
                <a:lnTo>
                  <a:pt x="8551" y="14819"/>
                </a:lnTo>
                <a:lnTo>
                  <a:pt x="8551" y="14821"/>
                </a:lnTo>
                <a:lnTo>
                  <a:pt x="8520" y="14813"/>
                </a:lnTo>
                <a:cubicBezTo>
                  <a:pt x="8463" y="14811"/>
                  <a:pt x="8406" y="14797"/>
                  <a:pt x="8351" y="14770"/>
                </a:cubicBezTo>
                <a:cubicBezTo>
                  <a:pt x="8341" y="14772"/>
                  <a:pt x="8332" y="14768"/>
                  <a:pt x="8322" y="14763"/>
                </a:cubicBezTo>
                <a:lnTo>
                  <a:pt x="8322" y="14758"/>
                </a:lnTo>
                <a:cubicBezTo>
                  <a:pt x="7686" y="14477"/>
                  <a:pt x="7189" y="13151"/>
                  <a:pt x="7099" y="11484"/>
                </a:cubicBezTo>
                <a:cubicBezTo>
                  <a:pt x="7099" y="11483"/>
                  <a:pt x="7099" y="11483"/>
                  <a:pt x="7099" y="11483"/>
                </a:cubicBezTo>
                <a:lnTo>
                  <a:pt x="7098" y="11452"/>
                </a:lnTo>
                <a:cubicBezTo>
                  <a:pt x="7089" y="11309"/>
                  <a:pt x="7084" y="11163"/>
                  <a:pt x="7084" y="11015"/>
                </a:cubicBezTo>
                <a:cubicBezTo>
                  <a:pt x="7082" y="10988"/>
                  <a:pt x="7082" y="10961"/>
                  <a:pt x="7082" y="10935"/>
                </a:cubicBezTo>
                <a:lnTo>
                  <a:pt x="7083" y="10881"/>
                </a:lnTo>
                <a:lnTo>
                  <a:pt x="7084" y="10881"/>
                </a:lnTo>
                <a:close/>
                <a:moveTo>
                  <a:pt x="7044" y="10878"/>
                </a:moveTo>
                <a:lnTo>
                  <a:pt x="7044" y="10881"/>
                </a:lnTo>
                <a:lnTo>
                  <a:pt x="7045" y="10881"/>
                </a:lnTo>
                <a:lnTo>
                  <a:pt x="7046" y="10935"/>
                </a:lnTo>
                <a:cubicBezTo>
                  <a:pt x="7046" y="10961"/>
                  <a:pt x="7046" y="10988"/>
                  <a:pt x="7043" y="11015"/>
                </a:cubicBezTo>
                <a:cubicBezTo>
                  <a:pt x="7043" y="11163"/>
                  <a:pt x="7039" y="11309"/>
                  <a:pt x="7030" y="11452"/>
                </a:cubicBezTo>
                <a:lnTo>
                  <a:pt x="7029" y="11483"/>
                </a:lnTo>
                <a:cubicBezTo>
                  <a:pt x="7029" y="11483"/>
                  <a:pt x="7028" y="11483"/>
                  <a:pt x="7028" y="11484"/>
                </a:cubicBezTo>
                <a:cubicBezTo>
                  <a:pt x="6939" y="13151"/>
                  <a:pt x="6441" y="14477"/>
                  <a:pt x="5805" y="14758"/>
                </a:cubicBezTo>
                <a:lnTo>
                  <a:pt x="5805" y="14763"/>
                </a:lnTo>
                <a:cubicBezTo>
                  <a:pt x="5796" y="14768"/>
                  <a:pt x="5786" y="14772"/>
                  <a:pt x="5776" y="14770"/>
                </a:cubicBezTo>
                <a:cubicBezTo>
                  <a:pt x="5721" y="14797"/>
                  <a:pt x="5665" y="14811"/>
                  <a:pt x="5607" y="14813"/>
                </a:cubicBezTo>
                <a:lnTo>
                  <a:pt x="5577" y="14821"/>
                </a:lnTo>
                <a:lnTo>
                  <a:pt x="5577" y="14819"/>
                </a:lnTo>
                <a:lnTo>
                  <a:pt x="5576" y="14819"/>
                </a:lnTo>
                <a:cubicBezTo>
                  <a:pt x="5575" y="14801"/>
                  <a:pt x="5575" y="14783"/>
                  <a:pt x="5575" y="14765"/>
                </a:cubicBezTo>
                <a:cubicBezTo>
                  <a:pt x="5575" y="14738"/>
                  <a:pt x="5575" y="14711"/>
                  <a:pt x="5578" y="14685"/>
                </a:cubicBezTo>
                <a:cubicBezTo>
                  <a:pt x="5577" y="14536"/>
                  <a:pt x="5582" y="14391"/>
                  <a:pt x="5591" y="14248"/>
                </a:cubicBezTo>
                <a:lnTo>
                  <a:pt x="5592" y="14216"/>
                </a:lnTo>
                <a:cubicBezTo>
                  <a:pt x="5592" y="14216"/>
                  <a:pt x="5592" y="14216"/>
                  <a:pt x="5593" y="14216"/>
                </a:cubicBezTo>
                <a:cubicBezTo>
                  <a:pt x="5682" y="12549"/>
                  <a:pt x="6180" y="11222"/>
                  <a:pt x="6815" y="10942"/>
                </a:cubicBezTo>
                <a:lnTo>
                  <a:pt x="6816" y="10936"/>
                </a:lnTo>
                <a:cubicBezTo>
                  <a:pt x="6825" y="10931"/>
                  <a:pt x="6834" y="10927"/>
                  <a:pt x="6844" y="10929"/>
                </a:cubicBezTo>
                <a:cubicBezTo>
                  <a:pt x="6900" y="10903"/>
                  <a:pt x="6956" y="10889"/>
                  <a:pt x="7013" y="10886"/>
                </a:cubicBezTo>
                <a:close/>
                <a:moveTo>
                  <a:pt x="4086" y="10878"/>
                </a:moveTo>
                <a:lnTo>
                  <a:pt x="4116" y="10886"/>
                </a:lnTo>
                <a:cubicBezTo>
                  <a:pt x="4174" y="10889"/>
                  <a:pt x="4230" y="10903"/>
                  <a:pt x="4285" y="10929"/>
                </a:cubicBezTo>
                <a:cubicBezTo>
                  <a:pt x="4295" y="10927"/>
                  <a:pt x="4305" y="10931"/>
                  <a:pt x="4314" y="10936"/>
                </a:cubicBezTo>
                <a:lnTo>
                  <a:pt x="4314" y="10942"/>
                </a:lnTo>
                <a:cubicBezTo>
                  <a:pt x="4950" y="11222"/>
                  <a:pt x="5448" y="12549"/>
                  <a:pt x="5537" y="14216"/>
                </a:cubicBezTo>
                <a:cubicBezTo>
                  <a:pt x="5537" y="14216"/>
                  <a:pt x="5538" y="14216"/>
                  <a:pt x="5538" y="14216"/>
                </a:cubicBezTo>
                <a:lnTo>
                  <a:pt x="5539" y="14248"/>
                </a:lnTo>
                <a:cubicBezTo>
                  <a:pt x="5548" y="14391"/>
                  <a:pt x="5552" y="14536"/>
                  <a:pt x="5552" y="14685"/>
                </a:cubicBezTo>
                <a:cubicBezTo>
                  <a:pt x="5555" y="14711"/>
                  <a:pt x="5555" y="14738"/>
                  <a:pt x="5555" y="14765"/>
                </a:cubicBezTo>
                <a:cubicBezTo>
                  <a:pt x="5555" y="14783"/>
                  <a:pt x="5555" y="14801"/>
                  <a:pt x="5554" y="14819"/>
                </a:cubicBezTo>
                <a:lnTo>
                  <a:pt x="5553" y="14819"/>
                </a:lnTo>
                <a:lnTo>
                  <a:pt x="5553" y="14821"/>
                </a:lnTo>
                <a:lnTo>
                  <a:pt x="5522" y="14813"/>
                </a:lnTo>
                <a:cubicBezTo>
                  <a:pt x="5465" y="14811"/>
                  <a:pt x="5408" y="14797"/>
                  <a:pt x="5353" y="14770"/>
                </a:cubicBezTo>
                <a:cubicBezTo>
                  <a:pt x="5343" y="14772"/>
                  <a:pt x="5334" y="14768"/>
                  <a:pt x="5325" y="14763"/>
                </a:cubicBezTo>
                <a:lnTo>
                  <a:pt x="5324" y="14758"/>
                </a:lnTo>
                <a:cubicBezTo>
                  <a:pt x="4689" y="14477"/>
                  <a:pt x="4191" y="13151"/>
                  <a:pt x="4102" y="11484"/>
                </a:cubicBezTo>
                <a:cubicBezTo>
                  <a:pt x="4101" y="11483"/>
                  <a:pt x="4101" y="11483"/>
                  <a:pt x="4101" y="11483"/>
                </a:cubicBezTo>
                <a:lnTo>
                  <a:pt x="4100" y="11452"/>
                </a:lnTo>
                <a:cubicBezTo>
                  <a:pt x="4091" y="11309"/>
                  <a:pt x="4086" y="11163"/>
                  <a:pt x="4087" y="11015"/>
                </a:cubicBezTo>
                <a:cubicBezTo>
                  <a:pt x="4084" y="10988"/>
                  <a:pt x="4084" y="10961"/>
                  <a:pt x="4084" y="10935"/>
                </a:cubicBezTo>
                <a:lnTo>
                  <a:pt x="4085" y="10881"/>
                </a:lnTo>
                <a:lnTo>
                  <a:pt x="4086" y="10881"/>
                </a:lnTo>
                <a:close/>
                <a:moveTo>
                  <a:pt x="4046" y="10878"/>
                </a:moveTo>
                <a:lnTo>
                  <a:pt x="4046" y="10881"/>
                </a:lnTo>
                <a:lnTo>
                  <a:pt x="4047" y="10881"/>
                </a:lnTo>
                <a:lnTo>
                  <a:pt x="4048" y="10935"/>
                </a:lnTo>
                <a:cubicBezTo>
                  <a:pt x="4048" y="10961"/>
                  <a:pt x="4048" y="10988"/>
                  <a:pt x="4045" y="11015"/>
                </a:cubicBezTo>
                <a:cubicBezTo>
                  <a:pt x="4045" y="11163"/>
                  <a:pt x="4041" y="11309"/>
                  <a:pt x="4032" y="11452"/>
                </a:cubicBezTo>
                <a:lnTo>
                  <a:pt x="4031" y="11483"/>
                </a:lnTo>
                <a:cubicBezTo>
                  <a:pt x="4031" y="11483"/>
                  <a:pt x="4031" y="11483"/>
                  <a:pt x="4030" y="11484"/>
                </a:cubicBezTo>
                <a:cubicBezTo>
                  <a:pt x="3941" y="13151"/>
                  <a:pt x="3443" y="14477"/>
                  <a:pt x="2807" y="14758"/>
                </a:cubicBezTo>
                <a:lnTo>
                  <a:pt x="2807" y="14763"/>
                </a:lnTo>
                <a:cubicBezTo>
                  <a:pt x="2798" y="14768"/>
                  <a:pt x="2788" y="14772"/>
                  <a:pt x="2779" y="14770"/>
                </a:cubicBezTo>
                <a:cubicBezTo>
                  <a:pt x="2723" y="14797"/>
                  <a:pt x="2667" y="14811"/>
                  <a:pt x="2609" y="14813"/>
                </a:cubicBezTo>
                <a:lnTo>
                  <a:pt x="2579" y="14821"/>
                </a:lnTo>
                <a:lnTo>
                  <a:pt x="2579" y="14819"/>
                </a:lnTo>
                <a:lnTo>
                  <a:pt x="2578" y="14819"/>
                </a:lnTo>
                <a:cubicBezTo>
                  <a:pt x="2577" y="14801"/>
                  <a:pt x="2577" y="14783"/>
                  <a:pt x="2577" y="14765"/>
                </a:cubicBezTo>
                <a:cubicBezTo>
                  <a:pt x="2577" y="14738"/>
                  <a:pt x="2577" y="14711"/>
                  <a:pt x="2580" y="14685"/>
                </a:cubicBezTo>
                <a:cubicBezTo>
                  <a:pt x="2580" y="14536"/>
                  <a:pt x="2584" y="14391"/>
                  <a:pt x="2593" y="14248"/>
                </a:cubicBezTo>
                <a:lnTo>
                  <a:pt x="2594" y="14216"/>
                </a:lnTo>
                <a:cubicBezTo>
                  <a:pt x="2594" y="14216"/>
                  <a:pt x="2594" y="14216"/>
                  <a:pt x="2595" y="14216"/>
                </a:cubicBezTo>
                <a:cubicBezTo>
                  <a:pt x="2684" y="12549"/>
                  <a:pt x="3182" y="11222"/>
                  <a:pt x="3817" y="10942"/>
                </a:cubicBezTo>
                <a:lnTo>
                  <a:pt x="3818" y="10936"/>
                </a:lnTo>
                <a:cubicBezTo>
                  <a:pt x="3827" y="10931"/>
                  <a:pt x="3836" y="10927"/>
                  <a:pt x="3846" y="10929"/>
                </a:cubicBezTo>
                <a:cubicBezTo>
                  <a:pt x="3902" y="10903"/>
                  <a:pt x="3958" y="10889"/>
                  <a:pt x="4015" y="10886"/>
                </a:cubicBezTo>
                <a:close/>
                <a:moveTo>
                  <a:pt x="1088" y="10878"/>
                </a:moveTo>
                <a:lnTo>
                  <a:pt x="1118" y="10886"/>
                </a:lnTo>
                <a:cubicBezTo>
                  <a:pt x="1176" y="10889"/>
                  <a:pt x="1232" y="10903"/>
                  <a:pt x="1288" y="10929"/>
                </a:cubicBezTo>
                <a:cubicBezTo>
                  <a:pt x="1297" y="10927"/>
                  <a:pt x="1307" y="10931"/>
                  <a:pt x="1316" y="10936"/>
                </a:cubicBezTo>
                <a:lnTo>
                  <a:pt x="1316" y="10942"/>
                </a:lnTo>
                <a:cubicBezTo>
                  <a:pt x="1952" y="11222"/>
                  <a:pt x="2450" y="12549"/>
                  <a:pt x="2539" y="14216"/>
                </a:cubicBezTo>
                <a:cubicBezTo>
                  <a:pt x="2540" y="14216"/>
                  <a:pt x="2540" y="14216"/>
                  <a:pt x="2540" y="14216"/>
                </a:cubicBezTo>
                <a:lnTo>
                  <a:pt x="2541" y="14248"/>
                </a:lnTo>
                <a:cubicBezTo>
                  <a:pt x="2550" y="14391"/>
                  <a:pt x="2554" y="14536"/>
                  <a:pt x="2554" y="14685"/>
                </a:cubicBezTo>
                <a:cubicBezTo>
                  <a:pt x="2557" y="14711"/>
                  <a:pt x="2557" y="14738"/>
                  <a:pt x="2557" y="14765"/>
                </a:cubicBezTo>
                <a:cubicBezTo>
                  <a:pt x="2557" y="14783"/>
                  <a:pt x="2557" y="14801"/>
                  <a:pt x="2556" y="14819"/>
                </a:cubicBezTo>
                <a:lnTo>
                  <a:pt x="2555" y="14819"/>
                </a:lnTo>
                <a:lnTo>
                  <a:pt x="2555" y="14821"/>
                </a:lnTo>
                <a:lnTo>
                  <a:pt x="2524" y="14813"/>
                </a:lnTo>
                <a:cubicBezTo>
                  <a:pt x="2467" y="14811"/>
                  <a:pt x="2411" y="14797"/>
                  <a:pt x="2355" y="14770"/>
                </a:cubicBezTo>
                <a:cubicBezTo>
                  <a:pt x="2345" y="14772"/>
                  <a:pt x="2336" y="14768"/>
                  <a:pt x="2327" y="14763"/>
                </a:cubicBezTo>
                <a:lnTo>
                  <a:pt x="2326" y="14758"/>
                </a:lnTo>
                <a:cubicBezTo>
                  <a:pt x="1691" y="14477"/>
                  <a:pt x="1193" y="13151"/>
                  <a:pt x="1104" y="11484"/>
                </a:cubicBezTo>
                <a:cubicBezTo>
                  <a:pt x="1103" y="11483"/>
                  <a:pt x="1103" y="11483"/>
                  <a:pt x="1103" y="11483"/>
                </a:cubicBezTo>
                <a:lnTo>
                  <a:pt x="1102" y="11452"/>
                </a:lnTo>
                <a:cubicBezTo>
                  <a:pt x="1093" y="11309"/>
                  <a:pt x="1089" y="11163"/>
                  <a:pt x="1089" y="11015"/>
                </a:cubicBezTo>
                <a:cubicBezTo>
                  <a:pt x="1086" y="10988"/>
                  <a:pt x="1086" y="10961"/>
                  <a:pt x="1086" y="10935"/>
                </a:cubicBezTo>
                <a:lnTo>
                  <a:pt x="1087" y="10881"/>
                </a:lnTo>
                <a:lnTo>
                  <a:pt x="1088" y="10881"/>
                </a:lnTo>
                <a:close/>
                <a:moveTo>
                  <a:pt x="1048" y="10878"/>
                </a:moveTo>
                <a:lnTo>
                  <a:pt x="1048" y="10881"/>
                </a:lnTo>
                <a:lnTo>
                  <a:pt x="1049" y="10881"/>
                </a:lnTo>
                <a:lnTo>
                  <a:pt x="1050" y="10935"/>
                </a:lnTo>
                <a:cubicBezTo>
                  <a:pt x="1050" y="10961"/>
                  <a:pt x="1050" y="10988"/>
                  <a:pt x="1047" y="11015"/>
                </a:cubicBezTo>
                <a:cubicBezTo>
                  <a:pt x="1047" y="11163"/>
                  <a:pt x="1043" y="11309"/>
                  <a:pt x="1034" y="11452"/>
                </a:cubicBezTo>
                <a:lnTo>
                  <a:pt x="1033" y="11483"/>
                </a:lnTo>
                <a:cubicBezTo>
                  <a:pt x="1033" y="11483"/>
                  <a:pt x="1033" y="11483"/>
                  <a:pt x="1032" y="11484"/>
                </a:cubicBezTo>
                <a:cubicBezTo>
                  <a:pt x="952" y="12979"/>
                  <a:pt x="543" y="14201"/>
                  <a:pt x="0" y="14632"/>
                </a:cubicBezTo>
                <a:lnTo>
                  <a:pt x="0" y="14007"/>
                </a:lnTo>
                <a:cubicBezTo>
                  <a:pt x="406" y="13615"/>
                  <a:pt x="713" y="12692"/>
                  <a:pt x="796" y="11563"/>
                </a:cubicBezTo>
                <a:cubicBezTo>
                  <a:pt x="459" y="11756"/>
                  <a:pt x="173" y="12300"/>
                  <a:pt x="0" y="13046"/>
                </a:cubicBezTo>
                <a:lnTo>
                  <a:pt x="0" y="12069"/>
                </a:lnTo>
                <a:cubicBezTo>
                  <a:pt x="215" y="11488"/>
                  <a:pt x="500" y="11083"/>
                  <a:pt x="820" y="10942"/>
                </a:cubicBezTo>
                <a:lnTo>
                  <a:pt x="820" y="10936"/>
                </a:lnTo>
                <a:cubicBezTo>
                  <a:pt x="829" y="10931"/>
                  <a:pt x="839" y="10927"/>
                  <a:pt x="848" y="10929"/>
                </a:cubicBezTo>
                <a:cubicBezTo>
                  <a:pt x="904" y="10903"/>
                  <a:pt x="960" y="10889"/>
                  <a:pt x="1018" y="10886"/>
                </a:cubicBezTo>
                <a:close/>
                <a:moveTo>
                  <a:pt x="20290" y="7597"/>
                </a:moveTo>
                <a:cubicBezTo>
                  <a:pt x="19803" y="7874"/>
                  <a:pt x="19422" y="8881"/>
                  <a:pt x="19328" y="10151"/>
                </a:cubicBezTo>
                <a:cubicBezTo>
                  <a:pt x="19815" y="9874"/>
                  <a:pt x="20196" y="8867"/>
                  <a:pt x="20290" y="7597"/>
                </a:cubicBezTo>
                <a:close/>
                <a:moveTo>
                  <a:pt x="17821" y="7597"/>
                </a:moveTo>
                <a:cubicBezTo>
                  <a:pt x="17915" y="8867"/>
                  <a:pt x="18296" y="9874"/>
                  <a:pt x="18783" y="10151"/>
                </a:cubicBezTo>
                <a:cubicBezTo>
                  <a:pt x="18689" y="8881"/>
                  <a:pt x="18308" y="7874"/>
                  <a:pt x="17821" y="7597"/>
                </a:cubicBezTo>
                <a:close/>
                <a:moveTo>
                  <a:pt x="17292" y="7597"/>
                </a:moveTo>
                <a:cubicBezTo>
                  <a:pt x="16805" y="7874"/>
                  <a:pt x="16424" y="8881"/>
                  <a:pt x="16330" y="10151"/>
                </a:cubicBezTo>
                <a:cubicBezTo>
                  <a:pt x="16817" y="9874"/>
                  <a:pt x="17198" y="8867"/>
                  <a:pt x="17292" y="7597"/>
                </a:cubicBezTo>
                <a:close/>
                <a:moveTo>
                  <a:pt x="14823" y="7597"/>
                </a:moveTo>
                <a:cubicBezTo>
                  <a:pt x="14917" y="8867"/>
                  <a:pt x="15298" y="9874"/>
                  <a:pt x="15785" y="10151"/>
                </a:cubicBezTo>
                <a:cubicBezTo>
                  <a:pt x="15691" y="8881"/>
                  <a:pt x="15310" y="7874"/>
                  <a:pt x="14823" y="7597"/>
                </a:cubicBezTo>
                <a:close/>
                <a:moveTo>
                  <a:pt x="14294" y="7597"/>
                </a:moveTo>
                <a:cubicBezTo>
                  <a:pt x="13807" y="7874"/>
                  <a:pt x="13426" y="8881"/>
                  <a:pt x="13332" y="10151"/>
                </a:cubicBezTo>
                <a:cubicBezTo>
                  <a:pt x="13819" y="9874"/>
                  <a:pt x="14200" y="8867"/>
                  <a:pt x="14294" y="7597"/>
                </a:cubicBezTo>
                <a:close/>
                <a:moveTo>
                  <a:pt x="11825" y="7597"/>
                </a:moveTo>
                <a:cubicBezTo>
                  <a:pt x="11919" y="8867"/>
                  <a:pt x="12300" y="9874"/>
                  <a:pt x="12787" y="10151"/>
                </a:cubicBezTo>
                <a:cubicBezTo>
                  <a:pt x="12693" y="8881"/>
                  <a:pt x="12312" y="7874"/>
                  <a:pt x="11825" y="7597"/>
                </a:cubicBezTo>
                <a:close/>
                <a:moveTo>
                  <a:pt x="11296" y="7597"/>
                </a:moveTo>
                <a:cubicBezTo>
                  <a:pt x="10809" y="7874"/>
                  <a:pt x="10428" y="8881"/>
                  <a:pt x="10334" y="10151"/>
                </a:cubicBezTo>
                <a:cubicBezTo>
                  <a:pt x="10821" y="9874"/>
                  <a:pt x="11202" y="8867"/>
                  <a:pt x="11296" y="7597"/>
                </a:cubicBezTo>
                <a:close/>
                <a:moveTo>
                  <a:pt x="8827" y="7597"/>
                </a:moveTo>
                <a:cubicBezTo>
                  <a:pt x="8921" y="8867"/>
                  <a:pt x="9302" y="9874"/>
                  <a:pt x="9790" y="10151"/>
                </a:cubicBezTo>
                <a:cubicBezTo>
                  <a:pt x="9695" y="8881"/>
                  <a:pt x="9315" y="7874"/>
                  <a:pt x="8827" y="7597"/>
                </a:cubicBezTo>
                <a:close/>
                <a:moveTo>
                  <a:pt x="8299" y="7597"/>
                </a:moveTo>
                <a:cubicBezTo>
                  <a:pt x="7811" y="7874"/>
                  <a:pt x="7430" y="8881"/>
                  <a:pt x="7336" y="10151"/>
                </a:cubicBezTo>
                <a:cubicBezTo>
                  <a:pt x="7824" y="9874"/>
                  <a:pt x="8204" y="8867"/>
                  <a:pt x="8299" y="7597"/>
                </a:cubicBezTo>
                <a:close/>
                <a:moveTo>
                  <a:pt x="5829" y="7597"/>
                </a:moveTo>
                <a:cubicBezTo>
                  <a:pt x="5923" y="8867"/>
                  <a:pt x="6304" y="9874"/>
                  <a:pt x="6792" y="10151"/>
                </a:cubicBezTo>
                <a:cubicBezTo>
                  <a:pt x="6697" y="8881"/>
                  <a:pt x="6317" y="7874"/>
                  <a:pt x="5829" y="7597"/>
                </a:cubicBezTo>
                <a:close/>
                <a:moveTo>
                  <a:pt x="5301" y="7597"/>
                </a:moveTo>
                <a:cubicBezTo>
                  <a:pt x="4813" y="7874"/>
                  <a:pt x="4432" y="8881"/>
                  <a:pt x="4338" y="10151"/>
                </a:cubicBezTo>
                <a:cubicBezTo>
                  <a:pt x="4826" y="9874"/>
                  <a:pt x="5206" y="8867"/>
                  <a:pt x="5301" y="7597"/>
                </a:cubicBezTo>
                <a:close/>
                <a:moveTo>
                  <a:pt x="2831" y="7597"/>
                </a:moveTo>
                <a:cubicBezTo>
                  <a:pt x="2926" y="8867"/>
                  <a:pt x="3306" y="9874"/>
                  <a:pt x="3794" y="10151"/>
                </a:cubicBezTo>
                <a:cubicBezTo>
                  <a:pt x="3699" y="8881"/>
                  <a:pt x="3319" y="7874"/>
                  <a:pt x="2831" y="7597"/>
                </a:cubicBezTo>
                <a:close/>
                <a:moveTo>
                  <a:pt x="2303" y="7597"/>
                </a:moveTo>
                <a:cubicBezTo>
                  <a:pt x="1815" y="7874"/>
                  <a:pt x="1435" y="8881"/>
                  <a:pt x="1340" y="10151"/>
                </a:cubicBezTo>
                <a:cubicBezTo>
                  <a:pt x="1828" y="9874"/>
                  <a:pt x="2208" y="8867"/>
                  <a:pt x="2303" y="7597"/>
                </a:cubicBezTo>
                <a:close/>
                <a:moveTo>
                  <a:pt x="0" y="7106"/>
                </a:moveTo>
                <a:cubicBezTo>
                  <a:pt x="543" y="7533"/>
                  <a:pt x="952" y="8745"/>
                  <a:pt x="1032" y="10230"/>
                </a:cubicBezTo>
                <a:cubicBezTo>
                  <a:pt x="1033" y="10230"/>
                  <a:pt x="1033" y="10230"/>
                  <a:pt x="1033" y="10230"/>
                </a:cubicBezTo>
                <a:lnTo>
                  <a:pt x="1034" y="10261"/>
                </a:lnTo>
                <a:cubicBezTo>
                  <a:pt x="1043" y="10403"/>
                  <a:pt x="1047" y="10548"/>
                  <a:pt x="1047" y="10695"/>
                </a:cubicBezTo>
                <a:cubicBezTo>
                  <a:pt x="1050" y="10721"/>
                  <a:pt x="1050" y="10748"/>
                  <a:pt x="1050" y="10774"/>
                </a:cubicBezTo>
                <a:cubicBezTo>
                  <a:pt x="1050" y="10792"/>
                  <a:pt x="1050" y="10810"/>
                  <a:pt x="1049" y="10828"/>
                </a:cubicBezTo>
                <a:lnTo>
                  <a:pt x="1048" y="10828"/>
                </a:lnTo>
                <a:lnTo>
                  <a:pt x="1048" y="10830"/>
                </a:lnTo>
                <a:lnTo>
                  <a:pt x="1018" y="10822"/>
                </a:lnTo>
                <a:cubicBezTo>
                  <a:pt x="960" y="10820"/>
                  <a:pt x="904" y="10806"/>
                  <a:pt x="848" y="10780"/>
                </a:cubicBezTo>
                <a:cubicBezTo>
                  <a:pt x="839" y="10782"/>
                  <a:pt x="829" y="10777"/>
                  <a:pt x="820" y="10773"/>
                </a:cubicBezTo>
                <a:lnTo>
                  <a:pt x="820" y="10767"/>
                </a:lnTo>
                <a:cubicBezTo>
                  <a:pt x="500" y="10627"/>
                  <a:pt x="215" y="10225"/>
                  <a:pt x="0" y="9649"/>
                </a:cubicBezTo>
                <a:lnTo>
                  <a:pt x="0" y="8680"/>
                </a:lnTo>
                <a:cubicBezTo>
                  <a:pt x="173" y="9419"/>
                  <a:pt x="459" y="9959"/>
                  <a:pt x="796" y="10151"/>
                </a:cubicBezTo>
                <a:cubicBezTo>
                  <a:pt x="713" y="9030"/>
                  <a:pt x="406" y="8114"/>
                  <a:pt x="0" y="7726"/>
                </a:cubicBezTo>
                <a:close/>
                <a:moveTo>
                  <a:pt x="20567" y="6918"/>
                </a:moveTo>
                <a:lnTo>
                  <a:pt x="20597" y="6926"/>
                </a:lnTo>
                <a:cubicBezTo>
                  <a:pt x="20654" y="6928"/>
                  <a:pt x="20711" y="6942"/>
                  <a:pt x="20766" y="6968"/>
                </a:cubicBezTo>
                <a:cubicBezTo>
                  <a:pt x="20776" y="6967"/>
                  <a:pt x="20785" y="6971"/>
                  <a:pt x="20795" y="6976"/>
                </a:cubicBezTo>
                <a:lnTo>
                  <a:pt x="20795" y="6981"/>
                </a:lnTo>
                <a:cubicBezTo>
                  <a:pt x="21108" y="7118"/>
                  <a:pt x="21387" y="7506"/>
                  <a:pt x="21600" y="8064"/>
                </a:cubicBezTo>
                <a:lnTo>
                  <a:pt x="21600" y="9009"/>
                </a:lnTo>
                <a:cubicBezTo>
                  <a:pt x="21426" y="8300"/>
                  <a:pt x="21146" y="7784"/>
                  <a:pt x="20819" y="7597"/>
                </a:cubicBezTo>
                <a:cubicBezTo>
                  <a:pt x="20901" y="8705"/>
                  <a:pt x="21201" y="9612"/>
                  <a:pt x="21600" y="10009"/>
                </a:cubicBezTo>
                <a:lnTo>
                  <a:pt x="21600" y="10633"/>
                </a:lnTo>
                <a:cubicBezTo>
                  <a:pt x="21064" y="10194"/>
                  <a:pt x="20661" y="8990"/>
                  <a:pt x="20582" y="7519"/>
                </a:cubicBezTo>
                <a:cubicBezTo>
                  <a:pt x="20582" y="7519"/>
                  <a:pt x="20582" y="7519"/>
                  <a:pt x="20581" y="7519"/>
                </a:cubicBezTo>
                <a:lnTo>
                  <a:pt x="20580" y="7487"/>
                </a:lnTo>
                <a:cubicBezTo>
                  <a:pt x="20571" y="7345"/>
                  <a:pt x="20567" y="7201"/>
                  <a:pt x="20567" y="7054"/>
                </a:cubicBezTo>
                <a:cubicBezTo>
                  <a:pt x="20565" y="7027"/>
                  <a:pt x="20565" y="7001"/>
                  <a:pt x="20565" y="6974"/>
                </a:cubicBezTo>
                <a:lnTo>
                  <a:pt x="20566" y="6921"/>
                </a:lnTo>
                <a:lnTo>
                  <a:pt x="20567" y="6921"/>
                </a:lnTo>
                <a:close/>
                <a:moveTo>
                  <a:pt x="20542" y="6918"/>
                </a:moveTo>
                <a:lnTo>
                  <a:pt x="20542" y="6921"/>
                </a:lnTo>
                <a:lnTo>
                  <a:pt x="20543" y="6921"/>
                </a:lnTo>
                <a:lnTo>
                  <a:pt x="20544" y="6974"/>
                </a:lnTo>
                <a:cubicBezTo>
                  <a:pt x="20544" y="7001"/>
                  <a:pt x="20544" y="7027"/>
                  <a:pt x="20542" y="7054"/>
                </a:cubicBezTo>
                <a:cubicBezTo>
                  <a:pt x="20542" y="7201"/>
                  <a:pt x="20537" y="7345"/>
                  <a:pt x="20528" y="7487"/>
                </a:cubicBezTo>
                <a:lnTo>
                  <a:pt x="20528" y="7519"/>
                </a:lnTo>
                <a:cubicBezTo>
                  <a:pt x="20527" y="7519"/>
                  <a:pt x="20527" y="7519"/>
                  <a:pt x="20527" y="7519"/>
                </a:cubicBezTo>
                <a:cubicBezTo>
                  <a:pt x="20438" y="9173"/>
                  <a:pt x="19940" y="10489"/>
                  <a:pt x="19304" y="10767"/>
                </a:cubicBezTo>
                <a:lnTo>
                  <a:pt x="19304" y="10773"/>
                </a:lnTo>
                <a:cubicBezTo>
                  <a:pt x="19294" y="10777"/>
                  <a:pt x="19285" y="10782"/>
                  <a:pt x="19275" y="10780"/>
                </a:cubicBezTo>
                <a:cubicBezTo>
                  <a:pt x="19220" y="10806"/>
                  <a:pt x="19163" y="10820"/>
                  <a:pt x="19106" y="10822"/>
                </a:cubicBezTo>
                <a:lnTo>
                  <a:pt x="19076" y="10830"/>
                </a:lnTo>
                <a:lnTo>
                  <a:pt x="19076" y="10828"/>
                </a:lnTo>
                <a:lnTo>
                  <a:pt x="19075" y="10828"/>
                </a:lnTo>
                <a:cubicBezTo>
                  <a:pt x="19074" y="10810"/>
                  <a:pt x="19074" y="10792"/>
                  <a:pt x="19074" y="10774"/>
                </a:cubicBezTo>
                <a:cubicBezTo>
                  <a:pt x="19074" y="10748"/>
                  <a:pt x="19074" y="10721"/>
                  <a:pt x="19076" y="10695"/>
                </a:cubicBezTo>
                <a:cubicBezTo>
                  <a:pt x="19076" y="10548"/>
                  <a:pt x="19080" y="10403"/>
                  <a:pt x="19089" y="10261"/>
                </a:cubicBezTo>
                <a:lnTo>
                  <a:pt x="19090" y="10230"/>
                </a:lnTo>
                <a:cubicBezTo>
                  <a:pt x="19091" y="10230"/>
                  <a:pt x="19091" y="10230"/>
                  <a:pt x="19091" y="10230"/>
                </a:cubicBezTo>
                <a:cubicBezTo>
                  <a:pt x="19180" y="8576"/>
                  <a:pt x="19678" y="7260"/>
                  <a:pt x="20314" y="6981"/>
                </a:cubicBezTo>
                <a:lnTo>
                  <a:pt x="20314" y="6976"/>
                </a:lnTo>
                <a:cubicBezTo>
                  <a:pt x="20323" y="6971"/>
                  <a:pt x="20333" y="6967"/>
                  <a:pt x="20343" y="6968"/>
                </a:cubicBezTo>
                <a:cubicBezTo>
                  <a:pt x="20398" y="6942"/>
                  <a:pt x="20455" y="6928"/>
                  <a:pt x="20512" y="6926"/>
                </a:cubicBezTo>
                <a:close/>
                <a:moveTo>
                  <a:pt x="17569" y="6918"/>
                </a:moveTo>
                <a:lnTo>
                  <a:pt x="17599" y="6926"/>
                </a:lnTo>
                <a:cubicBezTo>
                  <a:pt x="17656" y="6928"/>
                  <a:pt x="17713" y="6942"/>
                  <a:pt x="17768" y="6968"/>
                </a:cubicBezTo>
                <a:cubicBezTo>
                  <a:pt x="17778" y="6967"/>
                  <a:pt x="17787" y="6971"/>
                  <a:pt x="17797" y="6976"/>
                </a:cubicBezTo>
                <a:lnTo>
                  <a:pt x="17797" y="6981"/>
                </a:lnTo>
                <a:cubicBezTo>
                  <a:pt x="18433" y="7260"/>
                  <a:pt x="18931" y="8576"/>
                  <a:pt x="19020" y="10230"/>
                </a:cubicBezTo>
                <a:cubicBezTo>
                  <a:pt x="19020" y="10230"/>
                  <a:pt x="19020" y="10230"/>
                  <a:pt x="19021" y="10230"/>
                </a:cubicBezTo>
                <a:lnTo>
                  <a:pt x="19022" y="10261"/>
                </a:lnTo>
                <a:cubicBezTo>
                  <a:pt x="19031" y="10403"/>
                  <a:pt x="19035" y="10548"/>
                  <a:pt x="19035" y="10695"/>
                </a:cubicBezTo>
                <a:cubicBezTo>
                  <a:pt x="19037" y="10721"/>
                  <a:pt x="19037" y="10748"/>
                  <a:pt x="19037" y="10774"/>
                </a:cubicBezTo>
                <a:cubicBezTo>
                  <a:pt x="19037" y="10792"/>
                  <a:pt x="19037" y="10810"/>
                  <a:pt x="19036" y="10828"/>
                </a:cubicBezTo>
                <a:lnTo>
                  <a:pt x="19035" y="10828"/>
                </a:lnTo>
                <a:lnTo>
                  <a:pt x="19035" y="10830"/>
                </a:lnTo>
                <a:lnTo>
                  <a:pt x="19005" y="10822"/>
                </a:lnTo>
                <a:cubicBezTo>
                  <a:pt x="18948" y="10820"/>
                  <a:pt x="18891" y="10806"/>
                  <a:pt x="18836" y="10780"/>
                </a:cubicBezTo>
                <a:cubicBezTo>
                  <a:pt x="18826" y="10782"/>
                  <a:pt x="18817" y="10777"/>
                  <a:pt x="18807" y="10773"/>
                </a:cubicBezTo>
                <a:lnTo>
                  <a:pt x="18807" y="10767"/>
                </a:lnTo>
                <a:cubicBezTo>
                  <a:pt x="18171" y="10489"/>
                  <a:pt x="17673" y="9173"/>
                  <a:pt x="17584" y="7519"/>
                </a:cubicBezTo>
                <a:cubicBezTo>
                  <a:pt x="17584" y="7519"/>
                  <a:pt x="17584" y="7519"/>
                  <a:pt x="17583" y="7519"/>
                </a:cubicBezTo>
                <a:lnTo>
                  <a:pt x="17582" y="7487"/>
                </a:lnTo>
                <a:cubicBezTo>
                  <a:pt x="17573" y="7345"/>
                  <a:pt x="17569" y="7201"/>
                  <a:pt x="17569" y="7054"/>
                </a:cubicBezTo>
                <a:cubicBezTo>
                  <a:pt x="17567" y="7027"/>
                  <a:pt x="17567" y="7001"/>
                  <a:pt x="17567" y="6974"/>
                </a:cubicBezTo>
                <a:lnTo>
                  <a:pt x="17568" y="6921"/>
                </a:lnTo>
                <a:lnTo>
                  <a:pt x="17569" y="6921"/>
                </a:lnTo>
                <a:close/>
                <a:moveTo>
                  <a:pt x="17544" y="6918"/>
                </a:moveTo>
                <a:lnTo>
                  <a:pt x="17544" y="6921"/>
                </a:lnTo>
                <a:lnTo>
                  <a:pt x="17545" y="6921"/>
                </a:lnTo>
                <a:lnTo>
                  <a:pt x="17546" y="6974"/>
                </a:lnTo>
                <a:cubicBezTo>
                  <a:pt x="17546" y="7001"/>
                  <a:pt x="17546" y="7027"/>
                  <a:pt x="17544" y="7054"/>
                </a:cubicBezTo>
                <a:cubicBezTo>
                  <a:pt x="17544" y="7201"/>
                  <a:pt x="17540" y="7345"/>
                  <a:pt x="17531" y="7487"/>
                </a:cubicBezTo>
                <a:lnTo>
                  <a:pt x="17530" y="7519"/>
                </a:lnTo>
                <a:cubicBezTo>
                  <a:pt x="17529" y="7519"/>
                  <a:pt x="17529" y="7519"/>
                  <a:pt x="17529" y="7519"/>
                </a:cubicBezTo>
                <a:cubicBezTo>
                  <a:pt x="17440" y="9173"/>
                  <a:pt x="16942" y="10489"/>
                  <a:pt x="16306" y="10767"/>
                </a:cubicBezTo>
                <a:lnTo>
                  <a:pt x="16306" y="10773"/>
                </a:lnTo>
                <a:cubicBezTo>
                  <a:pt x="16296" y="10777"/>
                  <a:pt x="16287" y="10782"/>
                  <a:pt x="16277" y="10780"/>
                </a:cubicBezTo>
                <a:cubicBezTo>
                  <a:pt x="16222" y="10806"/>
                  <a:pt x="16165" y="10820"/>
                  <a:pt x="16108" y="10822"/>
                </a:cubicBezTo>
                <a:lnTo>
                  <a:pt x="16078" y="10830"/>
                </a:lnTo>
                <a:lnTo>
                  <a:pt x="16078" y="10828"/>
                </a:lnTo>
                <a:lnTo>
                  <a:pt x="16077" y="10828"/>
                </a:lnTo>
                <a:cubicBezTo>
                  <a:pt x="16076" y="10810"/>
                  <a:pt x="16076" y="10792"/>
                  <a:pt x="16076" y="10774"/>
                </a:cubicBezTo>
                <a:cubicBezTo>
                  <a:pt x="16076" y="10748"/>
                  <a:pt x="16076" y="10721"/>
                  <a:pt x="16078" y="10695"/>
                </a:cubicBezTo>
                <a:cubicBezTo>
                  <a:pt x="16078" y="10548"/>
                  <a:pt x="16082" y="10403"/>
                  <a:pt x="16091" y="10261"/>
                </a:cubicBezTo>
                <a:lnTo>
                  <a:pt x="16092" y="10230"/>
                </a:lnTo>
                <a:cubicBezTo>
                  <a:pt x="16093" y="10230"/>
                  <a:pt x="16093" y="10230"/>
                  <a:pt x="16093" y="10230"/>
                </a:cubicBezTo>
                <a:cubicBezTo>
                  <a:pt x="16182" y="8576"/>
                  <a:pt x="16680" y="7260"/>
                  <a:pt x="17316" y="6981"/>
                </a:cubicBezTo>
                <a:lnTo>
                  <a:pt x="17316" y="6976"/>
                </a:lnTo>
                <a:cubicBezTo>
                  <a:pt x="17326" y="6971"/>
                  <a:pt x="17335" y="6967"/>
                  <a:pt x="17345" y="6968"/>
                </a:cubicBezTo>
                <a:cubicBezTo>
                  <a:pt x="17400" y="6942"/>
                  <a:pt x="17457" y="6928"/>
                  <a:pt x="17514" y="6926"/>
                </a:cubicBezTo>
                <a:close/>
                <a:moveTo>
                  <a:pt x="14571" y="6918"/>
                </a:moveTo>
                <a:lnTo>
                  <a:pt x="14601" y="6926"/>
                </a:lnTo>
                <a:cubicBezTo>
                  <a:pt x="14658" y="6928"/>
                  <a:pt x="14715" y="6942"/>
                  <a:pt x="14770" y="6968"/>
                </a:cubicBezTo>
                <a:cubicBezTo>
                  <a:pt x="14780" y="6967"/>
                  <a:pt x="14790" y="6971"/>
                  <a:pt x="14799" y="6976"/>
                </a:cubicBezTo>
                <a:lnTo>
                  <a:pt x="14799" y="6981"/>
                </a:lnTo>
                <a:cubicBezTo>
                  <a:pt x="15435" y="7260"/>
                  <a:pt x="15933" y="8576"/>
                  <a:pt x="16022" y="10230"/>
                </a:cubicBezTo>
                <a:cubicBezTo>
                  <a:pt x="16022" y="10230"/>
                  <a:pt x="16022" y="10230"/>
                  <a:pt x="16023" y="10230"/>
                </a:cubicBezTo>
                <a:lnTo>
                  <a:pt x="16024" y="10261"/>
                </a:lnTo>
                <a:cubicBezTo>
                  <a:pt x="16033" y="10403"/>
                  <a:pt x="16037" y="10548"/>
                  <a:pt x="16037" y="10695"/>
                </a:cubicBezTo>
                <a:cubicBezTo>
                  <a:pt x="16039" y="10721"/>
                  <a:pt x="16039" y="10748"/>
                  <a:pt x="16039" y="10774"/>
                </a:cubicBezTo>
                <a:cubicBezTo>
                  <a:pt x="16039" y="10792"/>
                  <a:pt x="16039" y="10810"/>
                  <a:pt x="16038" y="10828"/>
                </a:cubicBezTo>
                <a:lnTo>
                  <a:pt x="16037" y="10828"/>
                </a:lnTo>
                <a:lnTo>
                  <a:pt x="16037" y="10830"/>
                </a:lnTo>
                <a:lnTo>
                  <a:pt x="16007" y="10822"/>
                </a:lnTo>
                <a:cubicBezTo>
                  <a:pt x="15950" y="10820"/>
                  <a:pt x="15893" y="10806"/>
                  <a:pt x="15838" y="10780"/>
                </a:cubicBezTo>
                <a:cubicBezTo>
                  <a:pt x="15828" y="10782"/>
                  <a:pt x="15819" y="10777"/>
                  <a:pt x="15809" y="10773"/>
                </a:cubicBezTo>
                <a:lnTo>
                  <a:pt x="15809" y="10767"/>
                </a:lnTo>
                <a:cubicBezTo>
                  <a:pt x="15173" y="10489"/>
                  <a:pt x="14675" y="9173"/>
                  <a:pt x="14586" y="7519"/>
                </a:cubicBezTo>
                <a:cubicBezTo>
                  <a:pt x="14586" y="7519"/>
                  <a:pt x="14586" y="7519"/>
                  <a:pt x="14585" y="7519"/>
                </a:cubicBezTo>
                <a:lnTo>
                  <a:pt x="14584" y="7487"/>
                </a:lnTo>
                <a:cubicBezTo>
                  <a:pt x="14576" y="7345"/>
                  <a:pt x="14571" y="7201"/>
                  <a:pt x="14571" y="7054"/>
                </a:cubicBezTo>
                <a:cubicBezTo>
                  <a:pt x="14569" y="7027"/>
                  <a:pt x="14569" y="7001"/>
                  <a:pt x="14569" y="6974"/>
                </a:cubicBezTo>
                <a:lnTo>
                  <a:pt x="14570" y="6921"/>
                </a:lnTo>
                <a:lnTo>
                  <a:pt x="14571" y="6921"/>
                </a:lnTo>
                <a:close/>
                <a:moveTo>
                  <a:pt x="14546" y="6918"/>
                </a:moveTo>
                <a:lnTo>
                  <a:pt x="14546" y="6921"/>
                </a:lnTo>
                <a:lnTo>
                  <a:pt x="14547" y="6921"/>
                </a:lnTo>
                <a:lnTo>
                  <a:pt x="14548" y="6974"/>
                </a:lnTo>
                <a:cubicBezTo>
                  <a:pt x="14548" y="7001"/>
                  <a:pt x="14548" y="7027"/>
                  <a:pt x="14546" y="7054"/>
                </a:cubicBezTo>
                <a:cubicBezTo>
                  <a:pt x="14546" y="7201"/>
                  <a:pt x="14542" y="7345"/>
                  <a:pt x="14533" y="7487"/>
                </a:cubicBezTo>
                <a:lnTo>
                  <a:pt x="14532" y="7519"/>
                </a:lnTo>
                <a:cubicBezTo>
                  <a:pt x="14531" y="7519"/>
                  <a:pt x="14531" y="7519"/>
                  <a:pt x="14531" y="7519"/>
                </a:cubicBezTo>
                <a:cubicBezTo>
                  <a:pt x="14442" y="9173"/>
                  <a:pt x="13944" y="10489"/>
                  <a:pt x="13308" y="10767"/>
                </a:cubicBezTo>
                <a:lnTo>
                  <a:pt x="13308" y="10773"/>
                </a:lnTo>
                <a:cubicBezTo>
                  <a:pt x="13298" y="10777"/>
                  <a:pt x="13289" y="10782"/>
                  <a:pt x="13279" y="10780"/>
                </a:cubicBezTo>
                <a:cubicBezTo>
                  <a:pt x="13224" y="10806"/>
                  <a:pt x="13167" y="10820"/>
                  <a:pt x="13110" y="10822"/>
                </a:cubicBezTo>
                <a:lnTo>
                  <a:pt x="13080" y="10830"/>
                </a:lnTo>
                <a:lnTo>
                  <a:pt x="13080" y="10828"/>
                </a:lnTo>
                <a:lnTo>
                  <a:pt x="13079" y="10828"/>
                </a:lnTo>
                <a:cubicBezTo>
                  <a:pt x="13078" y="10810"/>
                  <a:pt x="13078" y="10792"/>
                  <a:pt x="13078" y="10774"/>
                </a:cubicBezTo>
                <a:cubicBezTo>
                  <a:pt x="13078" y="10748"/>
                  <a:pt x="13078" y="10721"/>
                  <a:pt x="13080" y="10695"/>
                </a:cubicBezTo>
                <a:cubicBezTo>
                  <a:pt x="13080" y="10548"/>
                  <a:pt x="13084" y="10403"/>
                  <a:pt x="13093" y="10261"/>
                </a:cubicBezTo>
                <a:lnTo>
                  <a:pt x="13094" y="10230"/>
                </a:lnTo>
                <a:cubicBezTo>
                  <a:pt x="13095" y="10230"/>
                  <a:pt x="13095" y="10230"/>
                  <a:pt x="13095" y="10230"/>
                </a:cubicBezTo>
                <a:cubicBezTo>
                  <a:pt x="13184" y="8576"/>
                  <a:pt x="13682" y="7260"/>
                  <a:pt x="14318" y="6981"/>
                </a:cubicBezTo>
                <a:lnTo>
                  <a:pt x="14318" y="6976"/>
                </a:lnTo>
                <a:cubicBezTo>
                  <a:pt x="14328" y="6971"/>
                  <a:pt x="14337" y="6967"/>
                  <a:pt x="14347" y="6968"/>
                </a:cubicBezTo>
                <a:cubicBezTo>
                  <a:pt x="14402" y="6942"/>
                  <a:pt x="14459" y="6928"/>
                  <a:pt x="14516" y="6926"/>
                </a:cubicBezTo>
                <a:close/>
                <a:moveTo>
                  <a:pt x="11573" y="6918"/>
                </a:moveTo>
                <a:lnTo>
                  <a:pt x="11603" y="6926"/>
                </a:lnTo>
                <a:cubicBezTo>
                  <a:pt x="11661" y="6928"/>
                  <a:pt x="11717" y="6942"/>
                  <a:pt x="11772" y="6968"/>
                </a:cubicBezTo>
                <a:cubicBezTo>
                  <a:pt x="11782" y="6967"/>
                  <a:pt x="11792" y="6971"/>
                  <a:pt x="11801" y="6976"/>
                </a:cubicBezTo>
                <a:lnTo>
                  <a:pt x="11801" y="6981"/>
                </a:lnTo>
                <a:cubicBezTo>
                  <a:pt x="12437" y="7260"/>
                  <a:pt x="12935" y="8576"/>
                  <a:pt x="13024" y="10230"/>
                </a:cubicBezTo>
                <a:cubicBezTo>
                  <a:pt x="13024" y="10230"/>
                  <a:pt x="13025" y="10230"/>
                  <a:pt x="13025" y="10230"/>
                </a:cubicBezTo>
                <a:lnTo>
                  <a:pt x="13026" y="10261"/>
                </a:lnTo>
                <a:cubicBezTo>
                  <a:pt x="13035" y="10403"/>
                  <a:pt x="13039" y="10548"/>
                  <a:pt x="13039" y="10695"/>
                </a:cubicBezTo>
                <a:cubicBezTo>
                  <a:pt x="13041" y="10721"/>
                  <a:pt x="13041" y="10748"/>
                  <a:pt x="13041" y="10774"/>
                </a:cubicBezTo>
                <a:cubicBezTo>
                  <a:pt x="13041" y="10792"/>
                  <a:pt x="13041" y="10810"/>
                  <a:pt x="13040" y="10828"/>
                </a:cubicBezTo>
                <a:lnTo>
                  <a:pt x="13040" y="10828"/>
                </a:lnTo>
                <a:lnTo>
                  <a:pt x="13039" y="10830"/>
                </a:lnTo>
                <a:lnTo>
                  <a:pt x="13009" y="10822"/>
                </a:lnTo>
                <a:cubicBezTo>
                  <a:pt x="12952" y="10820"/>
                  <a:pt x="12895" y="10806"/>
                  <a:pt x="12840" y="10780"/>
                </a:cubicBezTo>
                <a:cubicBezTo>
                  <a:pt x="12830" y="10782"/>
                  <a:pt x="12821" y="10777"/>
                  <a:pt x="12811" y="10773"/>
                </a:cubicBezTo>
                <a:lnTo>
                  <a:pt x="12811" y="10767"/>
                </a:lnTo>
                <a:cubicBezTo>
                  <a:pt x="12175" y="10489"/>
                  <a:pt x="11677" y="9173"/>
                  <a:pt x="11588" y="7519"/>
                </a:cubicBezTo>
                <a:cubicBezTo>
                  <a:pt x="11588" y="7519"/>
                  <a:pt x="11588" y="7519"/>
                  <a:pt x="11588" y="7519"/>
                </a:cubicBezTo>
                <a:lnTo>
                  <a:pt x="11587" y="7487"/>
                </a:lnTo>
                <a:cubicBezTo>
                  <a:pt x="11578" y="7345"/>
                  <a:pt x="11573" y="7201"/>
                  <a:pt x="11573" y="7054"/>
                </a:cubicBezTo>
                <a:cubicBezTo>
                  <a:pt x="11571" y="7027"/>
                  <a:pt x="11571" y="7001"/>
                  <a:pt x="11571" y="6974"/>
                </a:cubicBezTo>
                <a:lnTo>
                  <a:pt x="11572" y="6921"/>
                </a:lnTo>
                <a:lnTo>
                  <a:pt x="11573" y="6921"/>
                </a:lnTo>
                <a:close/>
                <a:moveTo>
                  <a:pt x="11548" y="6918"/>
                </a:moveTo>
                <a:lnTo>
                  <a:pt x="11549" y="6921"/>
                </a:lnTo>
                <a:lnTo>
                  <a:pt x="11549" y="6921"/>
                </a:lnTo>
                <a:lnTo>
                  <a:pt x="11550" y="6974"/>
                </a:lnTo>
                <a:cubicBezTo>
                  <a:pt x="11550" y="7001"/>
                  <a:pt x="11550" y="7027"/>
                  <a:pt x="11548" y="7054"/>
                </a:cubicBezTo>
                <a:cubicBezTo>
                  <a:pt x="11548" y="7201"/>
                  <a:pt x="11544" y="7345"/>
                  <a:pt x="11535" y="7487"/>
                </a:cubicBezTo>
                <a:lnTo>
                  <a:pt x="11534" y="7519"/>
                </a:lnTo>
                <a:cubicBezTo>
                  <a:pt x="11534" y="7519"/>
                  <a:pt x="11533" y="7519"/>
                  <a:pt x="11533" y="7519"/>
                </a:cubicBezTo>
                <a:cubicBezTo>
                  <a:pt x="11444" y="9173"/>
                  <a:pt x="10946" y="10489"/>
                  <a:pt x="10310" y="10767"/>
                </a:cubicBezTo>
                <a:lnTo>
                  <a:pt x="10310" y="10773"/>
                </a:lnTo>
                <a:cubicBezTo>
                  <a:pt x="10301" y="10777"/>
                  <a:pt x="10291" y="10782"/>
                  <a:pt x="10281" y="10780"/>
                </a:cubicBezTo>
                <a:cubicBezTo>
                  <a:pt x="10226" y="10806"/>
                  <a:pt x="10170" y="10820"/>
                  <a:pt x="10112" y="10822"/>
                </a:cubicBezTo>
                <a:lnTo>
                  <a:pt x="10082" y="10830"/>
                </a:lnTo>
                <a:lnTo>
                  <a:pt x="10082" y="10828"/>
                </a:lnTo>
                <a:lnTo>
                  <a:pt x="10081" y="10828"/>
                </a:lnTo>
                <a:cubicBezTo>
                  <a:pt x="10080" y="10810"/>
                  <a:pt x="10080" y="10792"/>
                  <a:pt x="10080" y="10774"/>
                </a:cubicBezTo>
                <a:cubicBezTo>
                  <a:pt x="10080" y="10748"/>
                  <a:pt x="10080" y="10721"/>
                  <a:pt x="10082" y="10695"/>
                </a:cubicBezTo>
                <a:cubicBezTo>
                  <a:pt x="10082" y="10548"/>
                  <a:pt x="10087" y="10403"/>
                  <a:pt x="10096" y="10261"/>
                </a:cubicBezTo>
                <a:lnTo>
                  <a:pt x="10096" y="10230"/>
                </a:lnTo>
                <a:cubicBezTo>
                  <a:pt x="10097" y="10230"/>
                  <a:pt x="10097" y="10230"/>
                  <a:pt x="10097" y="10230"/>
                </a:cubicBezTo>
                <a:cubicBezTo>
                  <a:pt x="10186" y="8576"/>
                  <a:pt x="10684" y="7260"/>
                  <a:pt x="11320" y="6981"/>
                </a:cubicBezTo>
                <a:lnTo>
                  <a:pt x="11320" y="6976"/>
                </a:lnTo>
                <a:cubicBezTo>
                  <a:pt x="11330" y="6971"/>
                  <a:pt x="11339" y="6967"/>
                  <a:pt x="11349" y="6968"/>
                </a:cubicBezTo>
                <a:cubicBezTo>
                  <a:pt x="11404" y="6942"/>
                  <a:pt x="11461" y="6928"/>
                  <a:pt x="11518" y="6926"/>
                </a:cubicBezTo>
                <a:close/>
                <a:moveTo>
                  <a:pt x="8575" y="6918"/>
                </a:moveTo>
                <a:lnTo>
                  <a:pt x="8605" y="6926"/>
                </a:lnTo>
                <a:cubicBezTo>
                  <a:pt x="8663" y="6928"/>
                  <a:pt x="8719" y="6942"/>
                  <a:pt x="8774" y="6968"/>
                </a:cubicBezTo>
                <a:cubicBezTo>
                  <a:pt x="8784" y="6967"/>
                  <a:pt x="8794" y="6971"/>
                  <a:pt x="8803" y="6976"/>
                </a:cubicBezTo>
                <a:lnTo>
                  <a:pt x="8803" y="6981"/>
                </a:lnTo>
                <a:cubicBezTo>
                  <a:pt x="9439" y="7260"/>
                  <a:pt x="9937" y="8576"/>
                  <a:pt x="10026" y="10230"/>
                </a:cubicBezTo>
                <a:cubicBezTo>
                  <a:pt x="10026" y="10230"/>
                  <a:pt x="10027" y="10230"/>
                  <a:pt x="10027" y="10230"/>
                </a:cubicBezTo>
                <a:lnTo>
                  <a:pt x="10028" y="10261"/>
                </a:lnTo>
                <a:cubicBezTo>
                  <a:pt x="10037" y="10403"/>
                  <a:pt x="10041" y="10548"/>
                  <a:pt x="10041" y="10695"/>
                </a:cubicBezTo>
                <a:cubicBezTo>
                  <a:pt x="10043" y="10721"/>
                  <a:pt x="10044" y="10748"/>
                  <a:pt x="10044" y="10774"/>
                </a:cubicBezTo>
                <a:cubicBezTo>
                  <a:pt x="10044" y="10792"/>
                  <a:pt x="10043" y="10810"/>
                  <a:pt x="10042" y="10828"/>
                </a:cubicBezTo>
                <a:lnTo>
                  <a:pt x="10042" y="10828"/>
                </a:lnTo>
                <a:lnTo>
                  <a:pt x="10042" y="10830"/>
                </a:lnTo>
                <a:lnTo>
                  <a:pt x="10011" y="10822"/>
                </a:lnTo>
                <a:cubicBezTo>
                  <a:pt x="9954" y="10820"/>
                  <a:pt x="9897" y="10806"/>
                  <a:pt x="9842" y="10780"/>
                </a:cubicBezTo>
                <a:cubicBezTo>
                  <a:pt x="9832" y="10782"/>
                  <a:pt x="9823" y="10777"/>
                  <a:pt x="9813" y="10773"/>
                </a:cubicBezTo>
                <a:lnTo>
                  <a:pt x="9813" y="10767"/>
                </a:lnTo>
                <a:cubicBezTo>
                  <a:pt x="9177" y="10489"/>
                  <a:pt x="8680" y="9173"/>
                  <a:pt x="8591" y="7519"/>
                </a:cubicBezTo>
                <a:cubicBezTo>
                  <a:pt x="8590" y="7519"/>
                  <a:pt x="8590" y="7519"/>
                  <a:pt x="8590" y="7519"/>
                </a:cubicBezTo>
                <a:lnTo>
                  <a:pt x="8589" y="7487"/>
                </a:lnTo>
                <a:cubicBezTo>
                  <a:pt x="8580" y="7345"/>
                  <a:pt x="8575" y="7201"/>
                  <a:pt x="8575" y="7054"/>
                </a:cubicBezTo>
                <a:cubicBezTo>
                  <a:pt x="8573" y="7027"/>
                  <a:pt x="8573" y="7001"/>
                  <a:pt x="8573" y="6974"/>
                </a:cubicBezTo>
                <a:lnTo>
                  <a:pt x="8574" y="6921"/>
                </a:lnTo>
                <a:lnTo>
                  <a:pt x="8575" y="6921"/>
                </a:lnTo>
                <a:close/>
                <a:moveTo>
                  <a:pt x="8551" y="6918"/>
                </a:moveTo>
                <a:lnTo>
                  <a:pt x="8551" y="6921"/>
                </a:lnTo>
                <a:lnTo>
                  <a:pt x="8551" y="6921"/>
                </a:lnTo>
                <a:lnTo>
                  <a:pt x="8553" y="6974"/>
                </a:lnTo>
                <a:cubicBezTo>
                  <a:pt x="8553" y="7001"/>
                  <a:pt x="8552" y="7027"/>
                  <a:pt x="8550" y="7054"/>
                </a:cubicBezTo>
                <a:cubicBezTo>
                  <a:pt x="8550" y="7201"/>
                  <a:pt x="8546" y="7345"/>
                  <a:pt x="8537" y="7487"/>
                </a:cubicBezTo>
                <a:lnTo>
                  <a:pt x="8536" y="7519"/>
                </a:lnTo>
                <a:cubicBezTo>
                  <a:pt x="8536" y="7519"/>
                  <a:pt x="8535" y="7519"/>
                  <a:pt x="8535" y="7519"/>
                </a:cubicBezTo>
                <a:cubicBezTo>
                  <a:pt x="8446" y="9173"/>
                  <a:pt x="7948" y="10489"/>
                  <a:pt x="7312" y="10767"/>
                </a:cubicBezTo>
                <a:lnTo>
                  <a:pt x="7312" y="10773"/>
                </a:lnTo>
                <a:cubicBezTo>
                  <a:pt x="7303" y="10777"/>
                  <a:pt x="7293" y="10782"/>
                  <a:pt x="7283" y="10780"/>
                </a:cubicBezTo>
                <a:cubicBezTo>
                  <a:pt x="7228" y="10806"/>
                  <a:pt x="7172" y="10820"/>
                  <a:pt x="7114" y="10822"/>
                </a:cubicBezTo>
                <a:lnTo>
                  <a:pt x="7084" y="10830"/>
                </a:lnTo>
                <a:lnTo>
                  <a:pt x="7084" y="10828"/>
                </a:lnTo>
                <a:lnTo>
                  <a:pt x="7083" y="10828"/>
                </a:lnTo>
                <a:cubicBezTo>
                  <a:pt x="7082" y="10810"/>
                  <a:pt x="7082" y="10792"/>
                  <a:pt x="7082" y="10774"/>
                </a:cubicBezTo>
                <a:cubicBezTo>
                  <a:pt x="7082" y="10748"/>
                  <a:pt x="7082" y="10721"/>
                  <a:pt x="7084" y="10695"/>
                </a:cubicBezTo>
                <a:cubicBezTo>
                  <a:pt x="7084" y="10548"/>
                  <a:pt x="7089" y="10403"/>
                  <a:pt x="7098" y="10261"/>
                </a:cubicBezTo>
                <a:lnTo>
                  <a:pt x="7099" y="10230"/>
                </a:lnTo>
                <a:cubicBezTo>
                  <a:pt x="7099" y="10230"/>
                  <a:pt x="7099" y="10230"/>
                  <a:pt x="7099" y="10230"/>
                </a:cubicBezTo>
                <a:cubicBezTo>
                  <a:pt x="7189" y="8576"/>
                  <a:pt x="7686" y="7260"/>
                  <a:pt x="8322" y="6981"/>
                </a:cubicBezTo>
                <a:lnTo>
                  <a:pt x="8322" y="6976"/>
                </a:lnTo>
                <a:cubicBezTo>
                  <a:pt x="8332" y="6971"/>
                  <a:pt x="8341" y="6967"/>
                  <a:pt x="8351" y="6968"/>
                </a:cubicBezTo>
                <a:cubicBezTo>
                  <a:pt x="8406" y="6942"/>
                  <a:pt x="8463" y="6928"/>
                  <a:pt x="8520" y="6926"/>
                </a:cubicBezTo>
                <a:close/>
                <a:moveTo>
                  <a:pt x="5577" y="6918"/>
                </a:moveTo>
                <a:lnTo>
                  <a:pt x="5607" y="6926"/>
                </a:lnTo>
                <a:cubicBezTo>
                  <a:pt x="5665" y="6928"/>
                  <a:pt x="5721" y="6942"/>
                  <a:pt x="5776" y="6968"/>
                </a:cubicBezTo>
                <a:cubicBezTo>
                  <a:pt x="5786" y="6967"/>
                  <a:pt x="5796" y="6971"/>
                  <a:pt x="5805" y="6976"/>
                </a:cubicBezTo>
                <a:lnTo>
                  <a:pt x="5805" y="6981"/>
                </a:lnTo>
                <a:cubicBezTo>
                  <a:pt x="6441" y="7260"/>
                  <a:pt x="6939" y="8576"/>
                  <a:pt x="7028" y="10230"/>
                </a:cubicBezTo>
                <a:cubicBezTo>
                  <a:pt x="7028" y="10230"/>
                  <a:pt x="7029" y="10230"/>
                  <a:pt x="7029" y="10230"/>
                </a:cubicBezTo>
                <a:lnTo>
                  <a:pt x="7030" y="10261"/>
                </a:lnTo>
                <a:cubicBezTo>
                  <a:pt x="7039" y="10403"/>
                  <a:pt x="7043" y="10548"/>
                  <a:pt x="7043" y="10695"/>
                </a:cubicBezTo>
                <a:cubicBezTo>
                  <a:pt x="7046" y="10721"/>
                  <a:pt x="7046" y="10748"/>
                  <a:pt x="7046" y="10774"/>
                </a:cubicBezTo>
                <a:cubicBezTo>
                  <a:pt x="7046" y="10792"/>
                  <a:pt x="7046" y="10810"/>
                  <a:pt x="7045" y="10828"/>
                </a:cubicBezTo>
                <a:lnTo>
                  <a:pt x="7044" y="10828"/>
                </a:lnTo>
                <a:lnTo>
                  <a:pt x="7044" y="10830"/>
                </a:lnTo>
                <a:lnTo>
                  <a:pt x="7013" y="10822"/>
                </a:lnTo>
                <a:cubicBezTo>
                  <a:pt x="6956" y="10820"/>
                  <a:pt x="6899" y="10806"/>
                  <a:pt x="6844" y="10780"/>
                </a:cubicBezTo>
                <a:cubicBezTo>
                  <a:pt x="6834" y="10782"/>
                  <a:pt x="6825" y="10777"/>
                  <a:pt x="6816" y="10773"/>
                </a:cubicBezTo>
                <a:lnTo>
                  <a:pt x="6815" y="10767"/>
                </a:lnTo>
                <a:cubicBezTo>
                  <a:pt x="6180" y="10489"/>
                  <a:pt x="5682" y="9173"/>
                  <a:pt x="5593" y="7519"/>
                </a:cubicBezTo>
                <a:cubicBezTo>
                  <a:pt x="5592" y="7519"/>
                  <a:pt x="5592" y="7519"/>
                  <a:pt x="5592" y="7519"/>
                </a:cubicBezTo>
                <a:lnTo>
                  <a:pt x="5591" y="7487"/>
                </a:lnTo>
                <a:cubicBezTo>
                  <a:pt x="5582" y="7345"/>
                  <a:pt x="5577" y="7201"/>
                  <a:pt x="5578" y="7054"/>
                </a:cubicBezTo>
                <a:cubicBezTo>
                  <a:pt x="5575" y="7027"/>
                  <a:pt x="5575" y="7001"/>
                  <a:pt x="5575" y="6974"/>
                </a:cubicBezTo>
                <a:lnTo>
                  <a:pt x="5576" y="6921"/>
                </a:lnTo>
                <a:lnTo>
                  <a:pt x="5577" y="6921"/>
                </a:lnTo>
                <a:close/>
                <a:moveTo>
                  <a:pt x="5553" y="6918"/>
                </a:moveTo>
                <a:lnTo>
                  <a:pt x="5553" y="6921"/>
                </a:lnTo>
                <a:lnTo>
                  <a:pt x="5554" y="6921"/>
                </a:lnTo>
                <a:lnTo>
                  <a:pt x="5555" y="6974"/>
                </a:lnTo>
                <a:cubicBezTo>
                  <a:pt x="5555" y="7001"/>
                  <a:pt x="5555" y="7027"/>
                  <a:pt x="5552" y="7054"/>
                </a:cubicBezTo>
                <a:cubicBezTo>
                  <a:pt x="5552" y="7201"/>
                  <a:pt x="5548" y="7345"/>
                  <a:pt x="5539" y="7487"/>
                </a:cubicBezTo>
                <a:lnTo>
                  <a:pt x="5538" y="7519"/>
                </a:lnTo>
                <a:cubicBezTo>
                  <a:pt x="5538" y="7519"/>
                  <a:pt x="5537" y="7519"/>
                  <a:pt x="5537" y="7519"/>
                </a:cubicBezTo>
                <a:cubicBezTo>
                  <a:pt x="5448" y="9173"/>
                  <a:pt x="4950" y="10489"/>
                  <a:pt x="4314" y="10767"/>
                </a:cubicBezTo>
                <a:lnTo>
                  <a:pt x="4314" y="10773"/>
                </a:lnTo>
                <a:cubicBezTo>
                  <a:pt x="4305" y="10777"/>
                  <a:pt x="4295" y="10782"/>
                  <a:pt x="4285" y="10780"/>
                </a:cubicBezTo>
                <a:cubicBezTo>
                  <a:pt x="4230" y="10806"/>
                  <a:pt x="4174" y="10820"/>
                  <a:pt x="4116" y="10822"/>
                </a:cubicBezTo>
                <a:lnTo>
                  <a:pt x="4086" y="10830"/>
                </a:lnTo>
                <a:lnTo>
                  <a:pt x="4086" y="10828"/>
                </a:lnTo>
                <a:lnTo>
                  <a:pt x="4085" y="10828"/>
                </a:lnTo>
                <a:cubicBezTo>
                  <a:pt x="4084" y="10810"/>
                  <a:pt x="4084" y="10792"/>
                  <a:pt x="4084" y="10774"/>
                </a:cubicBezTo>
                <a:cubicBezTo>
                  <a:pt x="4084" y="10748"/>
                  <a:pt x="4084" y="10721"/>
                  <a:pt x="4087" y="10695"/>
                </a:cubicBezTo>
                <a:cubicBezTo>
                  <a:pt x="4086" y="10548"/>
                  <a:pt x="4091" y="10403"/>
                  <a:pt x="4100" y="10261"/>
                </a:cubicBezTo>
                <a:lnTo>
                  <a:pt x="4101" y="10230"/>
                </a:lnTo>
                <a:cubicBezTo>
                  <a:pt x="4101" y="10230"/>
                  <a:pt x="4101" y="10230"/>
                  <a:pt x="4102" y="10230"/>
                </a:cubicBezTo>
                <a:cubicBezTo>
                  <a:pt x="4191" y="8576"/>
                  <a:pt x="4689" y="7260"/>
                  <a:pt x="5324" y="6981"/>
                </a:cubicBezTo>
                <a:lnTo>
                  <a:pt x="5325" y="6976"/>
                </a:lnTo>
                <a:cubicBezTo>
                  <a:pt x="5334" y="6971"/>
                  <a:pt x="5343" y="6967"/>
                  <a:pt x="5353" y="6968"/>
                </a:cubicBezTo>
                <a:cubicBezTo>
                  <a:pt x="5408" y="6942"/>
                  <a:pt x="5465" y="6928"/>
                  <a:pt x="5522" y="6926"/>
                </a:cubicBezTo>
                <a:close/>
                <a:moveTo>
                  <a:pt x="2579" y="6918"/>
                </a:moveTo>
                <a:lnTo>
                  <a:pt x="2609" y="6926"/>
                </a:lnTo>
                <a:cubicBezTo>
                  <a:pt x="2667" y="6928"/>
                  <a:pt x="2723" y="6942"/>
                  <a:pt x="2779" y="6968"/>
                </a:cubicBezTo>
                <a:cubicBezTo>
                  <a:pt x="2788" y="6967"/>
                  <a:pt x="2798" y="6971"/>
                  <a:pt x="2807" y="6976"/>
                </a:cubicBezTo>
                <a:lnTo>
                  <a:pt x="2807" y="6981"/>
                </a:lnTo>
                <a:cubicBezTo>
                  <a:pt x="3443" y="7260"/>
                  <a:pt x="3941" y="8576"/>
                  <a:pt x="4030" y="10230"/>
                </a:cubicBezTo>
                <a:cubicBezTo>
                  <a:pt x="4031" y="10230"/>
                  <a:pt x="4031" y="10230"/>
                  <a:pt x="4031" y="10230"/>
                </a:cubicBezTo>
                <a:lnTo>
                  <a:pt x="4032" y="10261"/>
                </a:lnTo>
                <a:cubicBezTo>
                  <a:pt x="4041" y="10403"/>
                  <a:pt x="4045" y="10548"/>
                  <a:pt x="4045" y="10695"/>
                </a:cubicBezTo>
                <a:cubicBezTo>
                  <a:pt x="4048" y="10721"/>
                  <a:pt x="4048" y="10748"/>
                  <a:pt x="4048" y="10774"/>
                </a:cubicBezTo>
                <a:cubicBezTo>
                  <a:pt x="4048" y="10792"/>
                  <a:pt x="4048" y="10810"/>
                  <a:pt x="4047" y="10828"/>
                </a:cubicBezTo>
                <a:lnTo>
                  <a:pt x="4046" y="10828"/>
                </a:lnTo>
                <a:lnTo>
                  <a:pt x="4046" y="10830"/>
                </a:lnTo>
                <a:lnTo>
                  <a:pt x="4015" y="10822"/>
                </a:lnTo>
                <a:cubicBezTo>
                  <a:pt x="3958" y="10820"/>
                  <a:pt x="3902" y="10806"/>
                  <a:pt x="3846" y="10780"/>
                </a:cubicBezTo>
                <a:cubicBezTo>
                  <a:pt x="3836" y="10782"/>
                  <a:pt x="3827" y="10777"/>
                  <a:pt x="3818" y="10773"/>
                </a:cubicBezTo>
                <a:lnTo>
                  <a:pt x="3817" y="10767"/>
                </a:lnTo>
                <a:cubicBezTo>
                  <a:pt x="3182" y="10489"/>
                  <a:pt x="2684" y="9173"/>
                  <a:pt x="2595" y="7519"/>
                </a:cubicBezTo>
                <a:cubicBezTo>
                  <a:pt x="2594" y="7519"/>
                  <a:pt x="2594" y="7519"/>
                  <a:pt x="2594" y="7519"/>
                </a:cubicBezTo>
                <a:lnTo>
                  <a:pt x="2593" y="7487"/>
                </a:lnTo>
                <a:cubicBezTo>
                  <a:pt x="2584" y="7345"/>
                  <a:pt x="2580" y="7201"/>
                  <a:pt x="2580" y="7054"/>
                </a:cubicBezTo>
                <a:cubicBezTo>
                  <a:pt x="2577" y="7027"/>
                  <a:pt x="2577" y="7001"/>
                  <a:pt x="2577" y="6974"/>
                </a:cubicBezTo>
                <a:lnTo>
                  <a:pt x="2578" y="6921"/>
                </a:lnTo>
                <a:lnTo>
                  <a:pt x="2579" y="6921"/>
                </a:lnTo>
                <a:close/>
                <a:moveTo>
                  <a:pt x="2555" y="6918"/>
                </a:moveTo>
                <a:lnTo>
                  <a:pt x="2555" y="6921"/>
                </a:lnTo>
                <a:lnTo>
                  <a:pt x="2556" y="6921"/>
                </a:lnTo>
                <a:lnTo>
                  <a:pt x="2557" y="6974"/>
                </a:lnTo>
                <a:cubicBezTo>
                  <a:pt x="2557" y="7001"/>
                  <a:pt x="2557" y="7027"/>
                  <a:pt x="2554" y="7054"/>
                </a:cubicBezTo>
                <a:cubicBezTo>
                  <a:pt x="2554" y="7201"/>
                  <a:pt x="2550" y="7345"/>
                  <a:pt x="2541" y="7487"/>
                </a:cubicBezTo>
                <a:lnTo>
                  <a:pt x="2540" y="7519"/>
                </a:lnTo>
                <a:cubicBezTo>
                  <a:pt x="2540" y="7519"/>
                  <a:pt x="2540" y="7519"/>
                  <a:pt x="2539" y="7519"/>
                </a:cubicBezTo>
                <a:cubicBezTo>
                  <a:pt x="2450" y="9173"/>
                  <a:pt x="1952" y="10489"/>
                  <a:pt x="1316" y="10767"/>
                </a:cubicBezTo>
                <a:lnTo>
                  <a:pt x="1316" y="10773"/>
                </a:lnTo>
                <a:cubicBezTo>
                  <a:pt x="1307" y="10777"/>
                  <a:pt x="1297" y="10782"/>
                  <a:pt x="1288" y="10780"/>
                </a:cubicBezTo>
                <a:cubicBezTo>
                  <a:pt x="1232" y="10806"/>
                  <a:pt x="1176" y="10820"/>
                  <a:pt x="1118" y="10822"/>
                </a:cubicBezTo>
                <a:lnTo>
                  <a:pt x="1088" y="10830"/>
                </a:lnTo>
                <a:lnTo>
                  <a:pt x="1088" y="10828"/>
                </a:lnTo>
                <a:lnTo>
                  <a:pt x="1087" y="10828"/>
                </a:lnTo>
                <a:cubicBezTo>
                  <a:pt x="1086" y="10810"/>
                  <a:pt x="1086" y="10792"/>
                  <a:pt x="1086" y="10774"/>
                </a:cubicBezTo>
                <a:cubicBezTo>
                  <a:pt x="1086" y="10748"/>
                  <a:pt x="1086" y="10721"/>
                  <a:pt x="1089" y="10695"/>
                </a:cubicBezTo>
                <a:cubicBezTo>
                  <a:pt x="1089" y="10548"/>
                  <a:pt x="1093" y="10403"/>
                  <a:pt x="1102" y="10261"/>
                </a:cubicBezTo>
                <a:lnTo>
                  <a:pt x="1103" y="10230"/>
                </a:lnTo>
                <a:cubicBezTo>
                  <a:pt x="1103" y="10230"/>
                  <a:pt x="1103" y="10230"/>
                  <a:pt x="1104" y="10230"/>
                </a:cubicBezTo>
                <a:cubicBezTo>
                  <a:pt x="1193" y="8576"/>
                  <a:pt x="1691" y="7260"/>
                  <a:pt x="2326" y="6981"/>
                </a:cubicBezTo>
                <a:lnTo>
                  <a:pt x="2327" y="6976"/>
                </a:lnTo>
                <a:cubicBezTo>
                  <a:pt x="2336" y="6971"/>
                  <a:pt x="2345" y="6967"/>
                  <a:pt x="2355" y="6968"/>
                </a:cubicBezTo>
                <a:cubicBezTo>
                  <a:pt x="2411" y="6942"/>
                  <a:pt x="2467" y="6928"/>
                  <a:pt x="2524" y="6926"/>
                </a:cubicBezTo>
                <a:close/>
                <a:moveTo>
                  <a:pt x="19328" y="3546"/>
                </a:moveTo>
                <a:cubicBezTo>
                  <a:pt x="19422" y="4826"/>
                  <a:pt x="19803" y="5841"/>
                  <a:pt x="20290" y="6120"/>
                </a:cubicBezTo>
                <a:cubicBezTo>
                  <a:pt x="20196" y="4840"/>
                  <a:pt x="19815" y="3826"/>
                  <a:pt x="19328" y="3546"/>
                </a:cubicBezTo>
                <a:close/>
                <a:moveTo>
                  <a:pt x="18783" y="3546"/>
                </a:moveTo>
                <a:cubicBezTo>
                  <a:pt x="18296" y="3826"/>
                  <a:pt x="17915" y="4840"/>
                  <a:pt x="17821" y="6120"/>
                </a:cubicBezTo>
                <a:cubicBezTo>
                  <a:pt x="18308" y="5841"/>
                  <a:pt x="18689" y="4826"/>
                  <a:pt x="18783" y="3546"/>
                </a:cubicBezTo>
                <a:close/>
                <a:moveTo>
                  <a:pt x="16330" y="3546"/>
                </a:moveTo>
                <a:cubicBezTo>
                  <a:pt x="16424" y="4826"/>
                  <a:pt x="16805" y="5841"/>
                  <a:pt x="17292" y="6120"/>
                </a:cubicBezTo>
                <a:cubicBezTo>
                  <a:pt x="17198" y="4840"/>
                  <a:pt x="16817" y="3826"/>
                  <a:pt x="16330" y="3546"/>
                </a:cubicBezTo>
                <a:close/>
                <a:moveTo>
                  <a:pt x="15785" y="3546"/>
                </a:moveTo>
                <a:cubicBezTo>
                  <a:pt x="15298" y="3826"/>
                  <a:pt x="14917" y="4840"/>
                  <a:pt x="14823" y="6120"/>
                </a:cubicBezTo>
                <a:cubicBezTo>
                  <a:pt x="15310" y="5841"/>
                  <a:pt x="15691" y="4826"/>
                  <a:pt x="15785" y="3546"/>
                </a:cubicBezTo>
                <a:close/>
                <a:moveTo>
                  <a:pt x="13332" y="3546"/>
                </a:moveTo>
                <a:cubicBezTo>
                  <a:pt x="13426" y="4826"/>
                  <a:pt x="13807" y="5841"/>
                  <a:pt x="14294" y="6120"/>
                </a:cubicBezTo>
                <a:cubicBezTo>
                  <a:pt x="14200" y="4840"/>
                  <a:pt x="13819" y="3826"/>
                  <a:pt x="13332" y="3546"/>
                </a:cubicBezTo>
                <a:close/>
                <a:moveTo>
                  <a:pt x="12787" y="3546"/>
                </a:moveTo>
                <a:cubicBezTo>
                  <a:pt x="12300" y="3826"/>
                  <a:pt x="11919" y="4840"/>
                  <a:pt x="11825" y="6120"/>
                </a:cubicBezTo>
                <a:cubicBezTo>
                  <a:pt x="12312" y="5841"/>
                  <a:pt x="12693" y="4826"/>
                  <a:pt x="12787" y="3546"/>
                </a:cubicBezTo>
                <a:close/>
                <a:moveTo>
                  <a:pt x="10334" y="3546"/>
                </a:moveTo>
                <a:cubicBezTo>
                  <a:pt x="10428" y="4826"/>
                  <a:pt x="10809" y="5841"/>
                  <a:pt x="11296" y="6120"/>
                </a:cubicBezTo>
                <a:cubicBezTo>
                  <a:pt x="11202" y="4840"/>
                  <a:pt x="10821" y="3826"/>
                  <a:pt x="10334" y="3546"/>
                </a:cubicBezTo>
                <a:close/>
                <a:moveTo>
                  <a:pt x="9790" y="3546"/>
                </a:moveTo>
                <a:cubicBezTo>
                  <a:pt x="9302" y="3826"/>
                  <a:pt x="8921" y="4840"/>
                  <a:pt x="8827" y="6120"/>
                </a:cubicBezTo>
                <a:cubicBezTo>
                  <a:pt x="9315" y="5841"/>
                  <a:pt x="9695" y="4826"/>
                  <a:pt x="9790" y="3546"/>
                </a:cubicBezTo>
                <a:close/>
                <a:moveTo>
                  <a:pt x="7336" y="3546"/>
                </a:moveTo>
                <a:cubicBezTo>
                  <a:pt x="7430" y="4826"/>
                  <a:pt x="7811" y="5841"/>
                  <a:pt x="8299" y="6120"/>
                </a:cubicBezTo>
                <a:cubicBezTo>
                  <a:pt x="8204" y="4840"/>
                  <a:pt x="7824" y="3826"/>
                  <a:pt x="7336" y="3546"/>
                </a:cubicBezTo>
                <a:close/>
                <a:moveTo>
                  <a:pt x="6792" y="3546"/>
                </a:moveTo>
                <a:cubicBezTo>
                  <a:pt x="6304" y="3826"/>
                  <a:pt x="5923" y="4840"/>
                  <a:pt x="5829" y="6120"/>
                </a:cubicBezTo>
                <a:cubicBezTo>
                  <a:pt x="6317" y="5841"/>
                  <a:pt x="6697" y="4826"/>
                  <a:pt x="6792" y="3546"/>
                </a:cubicBezTo>
                <a:close/>
                <a:moveTo>
                  <a:pt x="4338" y="3546"/>
                </a:moveTo>
                <a:cubicBezTo>
                  <a:pt x="4432" y="4826"/>
                  <a:pt x="4813" y="5841"/>
                  <a:pt x="5301" y="6120"/>
                </a:cubicBezTo>
                <a:cubicBezTo>
                  <a:pt x="5206" y="4840"/>
                  <a:pt x="4826" y="3826"/>
                  <a:pt x="4338" y="3546"/>
                </a:cubicBezTo>
                <a:close/>
                <a:moveTo>
                  <a:pt x="3794" y="3546"/>
                </a:moveTo>
                <a:cubicBezTo>
                  <a:pt x="3306" y="3826"/>
                  <a:pt x="2926" y="4840"/>
                  <a:pt x="2831" y="6120"/>
                </a:cubicBezTo>
                <a:cubicBezTo>
                  <a:pt x="3319" y="5841"/>
                  <a:pt x="3699" y="4826"/>
                  <a:pt x="3794" y="3546"/>
                </a:cubicBezTo>
                <a:close/>
                <a:moveTo>
                  <a:pt x="1340" y="3546"/>
                </a:moveTo>
                <a:cubicBezTo>
                  <a:pt x="1435" y="4826"/>
                  <a:pt x="1815" y="5841"/>
                  <a:pt x="2303" y="6120"/>
                </a:cubicBezTo>
                <a:cubicBezTo>
                  <a:pt x="2208" y="4840"/>
                  <a:pt x="1828" y="3826"/>
                  <a:pt x="1340" y="3546"/>
                </a:cubicBezTo>
                <a:close/>
                <a:moveTo>
                  <a:pt x="21600" y="3060"/>
                </a:moveTo>
                <a:lnTo>
                  <a:pt x="21600" y="3689"/>
                </a:lnTo>
                <a:cubicBezTo>
                  <a:pt x="21201" y="4089"/>
                  <a:pt x="20901" y="5004"/>
                  <a:pt x="20819" y="6120"/>
                </a:cubicBezTo>
                <a:cubicBezTo>
                  <a:pt x="21146" y="5932"/>
                  <a:pt x="21426" y="5412"/>
                  <a:pt x="21600" y="4698"/>
                </a:cubicBezTo>
                <a:lnTo>
                  <a:pt x="21600" y="5650"/>
                </a:lnTo>
                <a:cubicBezTo>
                  <a:pt x="21387" y="6212"/>
                  <a:pt x="21108" y="6603"/>
                  <a:pt x="20795" y="6741"/>
                </a:cubicBezTo>
                <a:lnTo>
                  <a:pt x="20795" y="6747"/>
                </a:lnTo>
                <a:cubicBezTo>
                  <a:pt x="20785" y="6751"/>
                  <a:pt x="20776" y="6756"/>
                  <a:pt x="20766" y="6754"/>
                </a:cubicBezTo>
                <a:cubicBezTo>
                  <a:pt x="20711" y="6780"/>
                  <a:pt x="20654" y="6794"/>
                  <a:pt x="20597" y="6797"/>
                </a:cubicBezTo>
                <a:lnTo>
                  <a:pt x="20567" y="6804"/>
                </a:lnTo>
                <a:lnTo>
                  <a:pt x="20567" y="6802"/>
                </a:lnTo>
                <a:lnTo>
                  <a:pt x="20566" y="6802"/>
                </a:lnTo>
                <a:cubicBezTo>
                  <a:pt x="20565" y="6784"/>
                  <a:pt x="20565" y="6766"/>
                  <a:pt x="20565" y="6748"/>
                </a:cubicBezTo>
                <a:cubicBezTo>
                  <a:pt x="20565" y="6721"/>
                  <a:pt x="20565" y="6695"/>
                  <a:pt x="20567" y="6668"/>
                </a:cubicBezTo>
                <a:cubicBezTo>
                  <a:pt x="20567" y="6520"/>
                  <a:pt x="20571" y="6374"/>
                  <a:pt x="20580" y="6231"/>
                </a:cubicBezTo>
                <a:lnTo>
                  <a:pt x="20581" y="6200"/>
                </a:lnTo>
                <a:cubicBezTo>
                  <a:pt x="20582" y="6200"/>
                  <a:pt x="20582" y="6200"/>
                  <a:pt x="20582" y="6199"/>
                </a:cubicBezTo>
                <a:cubicBezTo>
                  <a:pt x="20661" y="4717"/>
                  <a:pt x="21064" y="3503"/>
                  <a:pt x="21600" y="3060"/>
                </a:cubicBezTo>
                <a:close/>
                <a:moveTo>
                  <a:pt x="19076" y="2862"/>
                </a:moveTo>
                <a:lnTo>
                  <a:pt x="19106" y="2870"/>
                </a:lnTo>
                <a:cubicBezTo>
                  <a:pt x="19163" y="2872"/>
                  <a:pt x="19220" y="2886"/>
                  <a:pt x="19275" y="2912"/>
                </a:cubicBezTo>
                <a:cubicBezTo>
                  <a:pt x="19285" y="2910"/>
                  <a:pt x="19294" y="2915"/>
                  <a:pt x="19304" y="2920"/>
                </a:cubicBezTo>
                <a:lnTo>
                  <a:pt x="19304" y="2925"/>
                </a:lnTo>
                <a:cubicBezTo>
                  <a:pt x="19940" y="3206"/>
                  <a:pt x="20438" y="4532"/>
                  <a:pt x="20527" y="6199"/>
                </a:cubicBezTo>
                <a:cubicBezTo>
                  <a:pt x="20527" y="6200"/>
                  <a:pt x="20527" y="6200"/>
                  <a:pt x="20528" y="6200"/>
                </a:cubicBezTo>
                <a:lnTo>
                  <a:pt x="20529" y="6231"/>
                </a:lnTo>
                <a:cubicBezTo>
                  <a:pt x="20537" y="6374"/>
                  <a:pt x="20542" y="6520"/>
                  <a:pt x="20542" y="6668"/>
                </a:cubicBezTo>
                <a:cubicBezTo>
                  <a:pt x="20544" y="6695"/>
                  <a:pt x="20544" y="6721"/>
                  <a:pt x="20544" y="6748"/>
                </a:cubicBezTo>
                <a:cubicBezTo>
                  <a:pt x="20544" y="6766"/>
                  <a:pt x="20544" y="6784"/>
                  <a:pt x="20543" y="6802"/>
                </a:cubicBezTo>
                <a:lnTo>
                  <a:pt x="20542" y="6802"/>
                </a:lnTo>
                <a:lnTo>
                  <a:pt x="20542" y="6804"/>
                </a:lnTo>
                <a:lnTo>
                  <a:pt x="20512" y="6797"/>
                </a:lnTo>
                <a:cubicBezTo>
                  <a:pt x="20454" y="6794"/>
                  <a:pt x="20398" y="6780"/>
                  <a:pt x="20343" y="6754"/>
                </a:cubicBezTo>
                <a:cubicBezTo>
                  <a:pt x="20333" y="6756"/>
                  <a:pt x="20323" y="6751"/>
                  <a:pt x="20314" y="6747"/>
                </a:cubicBezTo>
                <a:lnTo>
                  <a:pt x="20314" y="6741"/>
                </a:lnTo>
                <a:cubicBezTo>
                  <a:pt x="19678" y="6461"/>
                  <a:pt x="19180" y="5134"/>
                  <a:pt x="19091" y="3467"/>
                </a:cubicBezTo>
                <a:cubicBezTo>
                  <a:pt x="19091" y="3467"/>
                  <a:pt x="19091" y="3467"/>
                  <a:pt x="19090" y="3467"/>
                </a:cubicBezTo>
                <a:lnTo>
                  <a:pt x="19089" y="3435"/>
                </a:lnTo>
                <a:cubicBezTo>
                  <a:pt x="19080" y="3292"/>
                  <a:pt x="19076" y="3146"/>
                  <a:pt x="19076" y="2998"/>
                </a:cubicBezTo>
                <a:cubicBezTo>
                  <a:pt x="19074" y="2972"/>
                  <a:pt x="19074" y="2945"/>
                  <a:pt x="19074" y="2918"/>
                </a:cubicBezTo>
                <a:lnTo>
                  <a:pt x="19075" y="2864"/>
                </a:lnTo>
                <a:lnTo>
                  <a:pt x="19076" y="2864"/>
                </a:lnTo>
                <a:close/>
                <a:moveTo>
                  <a:pt x="19035" y="2862"/>
                </a:moveTo>
                <a:lnTo>
                  <a:pt x="19035" y="2864"/>
                </a:lnTo>
                <a:lnTo>
                  <a:pt x="19036" y="2864"/>
                </a:lnTo>
                <a:lnTo>
                  <a:pt x="19037" y="2918"/>
                </a:lnTo>
                <a:cubicBezTo>
                  <a:pt x="19037" y="2945"/>
                  <a:pt x="19037" y="2972"/>
                  <a:pt x="19035" y="2998"/>
                </a:cubicBezTo>
                <a:cubicBezTo>
                  <a:pt x="19035" y="3146"/>
                  <a:pt x="19031" y="3292"/>
                  <a:pt x="19022" y="3435"/>
                </a:cubicBezTo>
                <a:lnTo>
                  <a:pt x="19021" y="3467"/>
                </a:lnTo>
                <a:cubicBezTo>
                  <a:pt x="19020" y="3467"/>
                  <a:pt x="19020" y="3467"/>
                  <a:pt x="19020" y="3467"/>
                </a:cubicBezTo>
                <a:cubicBezTo>
                  <a:pt x="18931" y="5134"/>
                  <a:pt x="18433" y="6461"/>
                  <a:pt x="17797" y="6741"/>
                </a:cubicBezTo>
                <a:lnTo>
                  <a:pt x="17797" y="6747"/>
                </a:lnTo>
                <a:cubicBezTo>
                  <a:pt x="17787" y="6751"/>
                  <a:pt x="17778" y="6756"/>
                  <a:pt x="17768" y="6754"/>
                </a:cubicBezTo>
                <a:cubicBezTo>
                  <a:pt x="17713" y="6780"/>
                  <a:pt x="17656" y="6794"/>
                  <a:pt x="17599" y="6797"/>
                </a:cubicBezTo>
                <a:lnTo>
                  <a:pt x="17569" y="6804"/>
                </a:lnTo>
                <a:lnTo>
                  <a:pt x="17569" y="6802"/>
                </a:lnTo>
                <a:lnTo>
                  <a:pt x="17568" y="6802"/>
                </a:lnTo>
                <a:cubicBezTo>
                  <a:pt x="17567" y="6784"/>
                  <a:pt x="17567" y="6766"/>
                  <a:pt x="17567" y="6748"/>
                </a:cubicBezTo>
                <a:cubicBezTo>
                  <a:pt x="17567" y="6721"/>
                  <a:pt x="17567" y="6695"/>
                  <a:pt x="17569" y="6668"/>
                </a:cubicBezTo>
                <a:cubicBezTo>
                  <a:pt x="17569" y="6520"/>
                  <a:pt x="17573" y="6374"/>
                  <a:pt x="17582" y="6231"/>
                </a:cubicBezTo>
                <a:lnTo>
                  <a:pt x="17583" y="6200"/>
                </a:lnTo>
                <a:cubicBezTo>
                  <a:pt x="17584" y="6200"/>
                  <a:pt x="17584" y="6200"/>
                  <a:pt x="17584" y="6199"/>
                </a:cubicBezTo>
                <a:cubicBezTo>
                  <a:pt x="17673" y="4532"/>
                  <a:pt x="18171" y="3206"/>
                  <a:pt x="18807" y="2925"/>
                </a:cubicBezTo>
                <a:lnTo>
                  <a:pt x="18807" y="2920"/>
                </a:lnTo>
                <a:cubicBezTo>
                  <a:pt x="18817" y="2915"/>
                  <a:pt x="18826" y="2910"/>
                  <a:pt x="18836" y="2912"/>
                </a:cubicBezTo>
                <a:cubicBezTo>
                  <a:pt x="18891" y="2886"/>
                  <a:pt x="18948" y="2872"/>
                  <a:pt x="19005" y="2870"/>
                </a:cubicBezTo>
                <a:close/>
                <a:moveTo>
                  <a:pt x="16078" y="2862"/>
                </a:moveTo>
                <a:lnTo>
                  <a:pt x="16108" y="2870"/>
                </a:lnTo>
                <a:cubicBezTo>
                  <a:pt x="16165" y="2872"/>
                  <a:pt x="16222" y="2886"/>
                  <a:pt x="16277" y="2912"/>
                </a:cubicBezTo>
                <a:cubicBezTo>
                  <a:pt x="16287" y="2910"/>
                  <a:pt x="16296" y="2915"/>
                  <a:pt x="16306" y="2920"/>
                </a:cubicBezTo>
                <a:lnTo>
                  <a:pt x="16306" y="2925"/>
                </a:lnTo>
                <a:cubicBezTo>
                  <a:pt x="16942" y="3206"/>
                  <a:pt x="17440" y="4532"/>
                  <a:pt x="17529" y="6199"/>
                </a:cubicBezTo>
                <a:cubicBezTo>
                  <a:pt x="17529" y="6200"/>
                  <a:pt x="17529" y="6200"/>
                  <a:pt x="17530" y="6200"/>
                </a:cubicBezTo>
                <a:lnTo>
                  <a:pt x="17531" y="6231"/>
                </a:lnTo>
                <a:cubicBezTo>
                  <a:pt x="17540" y="6374"/>
                  <a:pt x="17544" y="6520"/>
                  <a:pt x="17544" y="6668"/>
                </a:cubicBezTo>
                <a:cubicBezTo>
                  <a:pt x="17546" y="6695"/>
                  <a:pt x="17546" y="6721"/>
                  <a:pt x="17546" y="6748"/>
                </a:cubicBezTo>
                <a:cubicBezTo>
                  <a:pt x="17546" y="6766"/>
                  <a:pt x="17546" y="6784"/>
                  <a:pt x="17545" y="6802"/>
                </a:cubicBezTo>
                <a:lnTo>
                  <a:pt x="17544" y="6802"/>
                </a:lnTo>
                <a:lnTo>
                  <a:pt x="17544" y="6804"/>
                </a:lnTo>
                <a:lnTo>
                  <a:pt x="17514" y="6797"/>
                </a:lnTo>
                <a:cubicBezTo>
                  <a:pt x="17457" y="6794"/>
                  <a:pt x="17400" y="6780"/>
                  <a:pt x="17345" y="6754"/>
                </a:cubicBezTo>
                <a:cubicBezTo>
                  <a:pt x="17335" y="6756"/>
                  <a:pt x="17326" y="6751"/>
                  <a:pt x="17316" y="6747"/>
                </a:cubicBezTo>
                <a:lnTo>
                  <a:pt x="17316" y="6741"/>
                </a:lnTo>
                <a:cubicBezTo>
                  <a:pt x="16680" y="6461"/>
                  <a:pt x="16182" y="5134"/>
                  <a:pt x="16093" y="3467"/>
                </a:cubicBezTo>
                <a:cubicBezTo>
                  <a:pt x="16093" y="3467"/>
                  <a:pt x="16093" y="3467"/>
                  <a:pt x="16092" y="3467"/>
                </a:cubicBezTo>
                <a:lnTo>
                  <a:pt x="16091" y="3435"/>
                </a:lnTo>
                <a:cubicBezTo>
                  <a:pt x="16082" y="3292"/>
                  <a:pt x="16078" y="3146"/>
                  <a:pt x="16078" y="2998"/>
                </a:cubicBezTo>
                <a:cubicBezTo>
                  <a:pt x="16076" y="2972"/>
                  <a:pt x="16076" y="2945"/>
                  <a:pt x="16076" y="2918"/>
                </a:cubicBezTo>
                <a:lnTo>
                  <a:pt x="16077" y="2864"/>
                </a:lnTo>
                <a:lnTo>
                  <a:pt x="16078" y="2864"/>
                </a:lnTo>
                <a:close/>
                <a:moveTo>
                  <a:pt x="16037" y="2862"/>
                </a:moveTo>
                <a:lnTo>
                  <a:pt x="16037" y="2864"/>
                </a:lnTo>
                <a:lnTo>
                  <a:pt x="16038" y="2864"/>
                </a:lnTo>
                <a:lnTo>
                  <a:pt x="16039" y="2918"/>
                </a:lnTo>
                <a:cubicBezTo>
                  <a:pt x="16039" y="2945"/>
                  <a:pt x="16039" y="2972"/>
                  <a:pt x="16037" y="2998"/>
                </a:cubicBezTo>
                <a:cubicBezTo>
                  <a:pt x="16037" y="3146"/>
                  <a:pt x="16033" y="3292"/>
                  <a:pt x="16024" y="3435"/>
                </a:cubicBezTo>
                <a:lnTo>
                  <a:pt x="16023" y="3467"/>
                </a:lnTo>
                <a:cubicBezTo>
                  <a:pt x="16022" y="3467"/>
                  <a:pt x="16022" y="3467"/>
                  <a:pt x="16022" y="3467"/>
                </a:cubicBezTo>
                <a:cubicBezTo>
                  <a:pt x="15933" y="5134"/>
                  <a:pt x="15435" y="6461"/>
                  <a:pt x="14799" y="6741"/>
                </a:cubicBezTo>
                <a:lnTo>
                  <a:pt x="14799" y="6747"/>
                </a:lnTo>
                <a:cubicBezTo>
                  <a:pt x="14789" y="6751"/>
                  <a:pt x="14780" y="6756"/>
                  <a:pt x="14770" y="6754"/>
                </a:cubicBezTo>
                <a:cubicBezTo>
                  <a:pt x="14715" y="6780"/>
                  <a:pt x="14658" y="6794"/>
                  <a:pt x="14601" y="6797"/>
                </a:cubicBezTo>
                <a:lnTo>
                  <a:pt x="14571" y="6804"/>
                </a:lnTo>
                <a:lnTo>
                  <a:pt x="14571" y="6802"/>
                </a:lnTo>
                <a:lnTo>
                  <a:pt x="14570" y="6802"/>
                </a:lnTo>
                <a:cubicBezTo>
                  <a:pt x="14569" y="6784"/>
                  <a:pt x="14569" y="6766"/>
                  <a:pt x="14569" y="6748"/>
                </a:cubicBezTo>
                <a:cubicBezTo>
                  <a:pt x="14569" y="6721"/>
                  <a:pt x="14569" y="6695"/>
                  <a:pt x="14571" y="6668"/>
                </a:cubicBezTo>
                <a:cubicBezTo>
                  <a:pt x="14571" y="6520"/>
                  <a:pt x="14575" y="6374"/>
                  <a:pt x="14584" y="6231"/>
                </a:cubicBezTo>
                <a:lnTo>
                  <a:pt x="14585" y="6200"/>
                </a:lnTo>
                <a:cubicBezTo>
                  <a:pt x="14586" y="6200"/>
                  <a:pt x="14586" y="6200"/>
                  <a:pt x="14586" y="6199"/>
                </a:cubicBezTo>
                <a:cubicBezTo>
                  <a:pt x="14675" y="4532"/>
                  <a:pt x="15173" y="3206"/>
                  <a:pt x="15809" y="2925"/>
                </a:cubicBezTo>
                <a:lnTo>
                  <a:pt x="15809" y="2920"/>
                </a:lnTo>
                <a:cubicBezTo>
                  <a:pt x="15819" y="2915"/>
                  <a:pt x="15828" y="2910"/>
                  <a:pt x="15838" y="2912"/>
                </a:cubicBezTo>
                <a:cubicBezTo>
                  <a:pt x="15893" y="2886"/>
                  <a:pt x="15950" y="2872"/>
                  <a:pt x="16007" y="2870"/>
                </a:cubicBezTo>
                <a:close/>
                <a:moveTo>
                  <a:pt x="13080" y="2862"/>
                </a:moveTo>
                <a:lnTo>
                  <a:pt x="13110" y="2870"/>
                </a:lnTo>
                <a:cubicBezTo>
                  <a:pt x="13167" y="2872"/>
                  <a:pt x="13224" y="2886"/>
                  <a:pt x="13279" y="2912"/>
                </a:cubicBezTo>
                <a:cubicBezTo>
                  <a:pt x="13289" y="2910"/>
                  <a:pt x="13298" y="2915"/>
                  <a:pt x="13308" y="2920"/>
                </a:cubicBezTo>
                <a:lnTo>
                  <a:pt x="13308" y="2925"/>
                </a:lnTo>
                <a:cubicBezTo>
                  <a:pt x="13944" y="3206"/>
                  <a:pt x="14442" y="4532"/>
                  <a:pt x="14531" y="6199"/>
                </a:cubicBezTo>
                <a:cubicBezTo>
                  <a:pt x="14531" y="6200"/>
                  <a:pt x="14531" y="6200"/>
                  <a:pt x="14532" y="6200"/>
                </a:cubicBezTo>
                <a:lnTo>
                  <a:pt x="14533" y="6231"/>
                </a:lnTo>
                <a:cubicBezTo>
                  <a:pt x="14542" y="6374"/>
                  <a:pt x="14546" y="6520"/>
                  <a:pt x="14546" y="6668"/>
                </a:cubicBezTo>
                <a:cubicBezTo>
                  <a:pt x="14548" y="6695"/>
                  <a:pt x="14548" y="6721"/>
                  <a:pt x="14548" y="6748"/>
                </a:cubicBezTo>
                <a:cubicBezTo>
                  <a:pt x="14548" y="6766"/>
                  <a:pt x="14548" y="6784"/>
                  <a:pt x="14547" y="6802"/>
                </a:cubicBezTo>
                <a:lnTo>
                  <a:pt x="14546" y="6802"/>
                </a:lnTo>
                <a:lnTo>
                  <a:pt x="14546" y="6804"/>
                </a:lnTo>
                <a:lnTo>
                  <a:pt x="14516" y="6797"/>
                </a:lnTo>
                <a:cubicBezTo>
                  <a:pt x="14459" y="6794"/>
                  <a:pt x="14402" y="6780"/>
                  <a:pt x="14347" y="6754"/>
                </a:cubicBezTo>
                <a:cubicBezTo>
                  <a:pt x="14337" y="6756"/>
                  <a:pt x="14328" y="6751"/>
                  <a:pt x="14318" y="6747"/>
                </a:cubicBezTo>
                <a:lnTo>
                  <a:pt x="14318" y="6741"/>
                </a:lnTo>
                <a:cubicBezTo>
                  <a:pt x="13682" y="6461"/>
                  <a:pt x="13184" y="5134"/>
                  <a:pt x="13095" y="3467"/>
                </a:cubicBezTo>
                <a:cubicBezTo>
                  <a:pt x="13095" y="3467"/>
                  <a:pt x="13095" y="3467"/>
                  <a:pt x="13094" y="3467"/>
                </a:cubicBezTo>
                <a:lnTo>
                  <a:pt x="13093" y="3435"/>
                </a:lnTo>
                <a:cubicBezTo>
                  <a:pt x="13084" y="3292"/>
                  <a:pt x="13080" y="3146"/>
                  <a:pt x="13080" y="2998"/>
                </a:cubicBezTo>
                <a:cubicBezTo>
                  <a:pt x="13078" y="2972"/>
                  <a:pt x="13078" y="2945"/>
                  <a:pt x="13078" y="2918"/>
                </a:cubicBezTo>
                <a:lnTo>
                  <a:pt x="13079" y="2864"/>
                </a:lnTo>
                <a:lnTo>
                  <a:pt x="13080" y="2864"/>
                </a:lnTo>
                <a:close/>
                <a:moveTo>
                  <a:pt x="10082" y="2862"/>
                </a:moveTo>
                <a:lnTo>
                  <a:pt x="10112" y="2870"/>
                </a:lnTo>
                <a:cubicBezTo>
                  <a:pt x="10170" y="2872"/>
                  <a:pt x="10226" y="2886"/>
                  <a:pt x="10281" y="2912"/>
                </a:cubicBezTo>
                <a:cubicBezTo>
                  <a:pt x="10291" y="2910"/>
                  <a:pt x="10301" y="2915"/>
                  <a:pt x="10310" y="2920"/>
                </a:cubicBezTo>
                <a:lnTo>
                  <a:pt x="10310" y="2925"/>
                </a:lnTo>
                <a:cubicBezTo>
                  <a:pt x="10946" y="3206"/>
                  <a:pt x="11444" y="4532"/>
                  <a:pt x="11533" y="6199"/>
                </a:cubicBezTo>
                <a:cubicBezTo>
                  <a:pt x="11533" y="6200"/>
                  <a:pt x="11534" y="6200"/>
                  <a:pt x="11534" y="6200"/>
                </a:cubicBezTo>
                <a:lnTo>
                  <a:pt x="11535" y="6231"/>
                </a:lnTo>
                <a:cubicBezTo>
                  <a:pt x="11544" y="6374"/>
                  <a:pt x="11548" y="6520"/>
                  <a:pt x="11548" y="6668"/>
                </a:cubicBezTo>
                <a:cubicBezTo>
                  <a:pt x="11550" y="6695"/>
                  <a:pt x="11550" y="6721"/>
                  <a:pt x="11550" y="6748"/>
                </a:cubicBezTo>
                <a:cubicBezTo>
                  <a:pt x="11550" y="6766"/>
                  <a:pt x="11550" y="6784"/>
                  <a:pt x="11549" y="6802"/>
                </a:cubicBezTo>
                <a:lnTo>
                  <a:pt x="11549" y="6802"/>
                </a:lnTo>
                <a:lnTo>
                  <a:pt x="11548" y="6804"/>
                </a:lnTo>
                <a:lnTo>
                  <a:pt x="11518" y="6797"/>
                </a:lnTo>
                <a:cubicBezTo>
                  <a:pt x="11461" y="6794"/>
                  <a:pt x="11404" y="6780"/>
                  <a:pt x="11349" y="6754"/>
                </a:cubicBezTo>
                <a:cubicBezTo>
                  <a:pt x="11339" y="6756"/>
                  <a:pt x="11330" y="6751"/>
                  <a:pt x="11320" y="6747"/>
                </a:cubicBezTo>
                <a:lnTo>
                  <a:pt x="11320" y="6741"/>
                </a:lnTo>
                <a:cubicBezTo>
                  <a:pt x="10684" y="6461"/>
                  <a:pt x="10186" y="5134"/>
                  <a:pt x="10097" y="3467"/>
                </a:cubicBezTo>
                <a:cubicBezTo>
                  <a:pt x="10097" y="3467"/>
                  <a:pt x="10097" y="3467"/>
                  <a:pt x="10097" y="3467"/>
                </a:cubicBezTo>
                <a:lnTo>
                  <a:pt x="10096" y="3435"/>
                </a:lnTo>
                <a:cubicBezTo>
                  <a:pt x="10087" y="3292"/>
                  <a:pt x="10082" y="3146"/>
                  <a:pt x="10082" y="2998"/>
                </a:cubicBezTo>
                <a:cubicBezTo>
                  <a:pt x="10080" y="2972"/>
                  <a:pt x="10080" y="2945"/>
                  <a:pt x="10080" y="2918"/>
                </a:cubicBezTo>
                <a:lnTo>
                  <a:pt x="10081" y="2864"/>
                </a:lnTo>
                <a:lnTo>
                  <a:pt x="10082" y="2864"/>
                </a:lnTo>
                <a:close/>
                <a:moveTo>
                  <a:pt x="10042" y="2862"/>
                </a:moveTo>
                <a:lnTo>
                  <a:pt x="10042" y="2864"/>
                </a:lnTo>
                <a:lnTo>
                  <a:pt x="10042" y="2864"/>
                </a:lnTo>
                <a:lnTo>
                  <a:pt x="10044" y="2918"/>
                </a:lnTo>
                <a:cubicBezTo>
                  <a:pt x="10044" y="2945"/>
                  <a:pt x="10043" y="2972"/>
                  <a:pt x="10041" y="2998"/>
                </a:cubicBezTo>
                <a:cubicBezTo>
                  <a:pt x="10041" y="3146"/>
                  <a:pt x="10037" y="3292"/>
                  <a:pt x="10028" y="3435"/>
                </a:cubicBezTo>
                <a:lnTo>
                  <a:pt x="10027" y="3467"/>
                </a:lnTo>
                <a:cubicBezTo>
                  <a:pt x="10027" y="3467"/>
                  <a:pt x="10026" y="3467"/>
                  <a:pt x="10026" y="3467"/>
                </a:cubicBezTo>
                <a:cubicBezTo>
                  <a:pt x="9937" y="5134"/>
                  <a:pt x="9439" y="6461"/>
                  <a:pt x="8803" y="6741"/>
                </a:cubicBezTo>
                <a:lnTo>
                  <a:pt x="8803" y="6747"/>
                </a:lnTo>
                <a:cubicBezTo>
                  <a:pt x="8794" y="6751"/>
                  <a:pt x="8784" y="6756"/>
                  <a:pt x="8774" y="6754"/>
                </a:cubicBezTo>
                <a:cubicBezTo>
                  <a:pt x="8719" y="6780"/>
                  <a:pt x="8663" y="6794"/>
                  <a:pt x="8605" y="6797"/>
                </a:cubicBezTo>
                <a:lnTo>
                  <a:pt x="8575" y="6804"/>
                </a:lnTo>
                <a:lnTo>
                  <a:pt x="8575" y="6802"/>
                </a:lnTo>
                <a:lnTo>
                  <a:pt x="8574" y="6802"/>
                </a:lnTo>
                <a:cubicBezTo>
                  <a:pt x="8573" y="6784"/>
                  <a:pt x="8573" y="6766"/>
                  <a:pt x="8573" y="6748"/>
                </a:cubicBezTo>
                <a:cubicBezTo>
                  <a:pt x="8573" y="6721"/>
                  <a:pt x="8573" y="6695"/>
                  <a:pt x="8575" y="6668"/>
                </a:cubicBezTo>
                <a:cubicBezTo>
                  <a:pt x="8575" y="6520"/>
                  <a:pt x="8580" y="6374"/>
                  <a:pt x="8589" y="6231"/>
                </a:cubicBezTo>
                <a:lnTo>
                  <a:pt x="8590" y="6200"/>
                </a:lnTo>
                <a:cubicBezTo>
                  <a:pt x="8590" y="6200"/>
                  <a:pt x="8590" y="6200"/>
                  <a:pt x="8591" y="6199"/>
                </a:cubicBezTo>
                <a:cubicBezTo>
                  <a:pt x="8680" y="4532"/>
                  <a:pt x="9177" y="3206"/>
                  <a:pt x="9813" y="2925"/>
                </a:cubicBezTo>
                <a:lnTo>
                  <a:pt x="9813" y="2920"/>
                </a:lnTo>
                <a:cubicBezTo>
                  <a:pt x="9823" y="2915"/>
                  <a:pt x="9832" y="2910"/>
                  <a:pt x="9842" y="2912"/>
                </a:cubicBezTo>
                <a:cubicBezTo>
                  <a:pt x="9897" y="2886"/>
                  <a:pt x="9954" y="2872"/>
                  <a:pt x="10011" y="2870"/>
                </a:cubicBezTo>
                <a:close/>
                <a:moveTo>
                  <a:pt x="7084" y="2862"/>
                </a:moveTo>
                <a:lnTo>
                  <a:pt x="7114" y="2870"/>
                </a:lnTo>
                <a:cubicBezTo>
                  <a:pt x="7172" y="2872"/>
                  <a:pt x="7228" y="2886"/>
                  <a:pt x="7283" y="2912"/>
                </a:cubicBezTo>
                <a:cubicBezTo>
                  <a:pt x="7293" y="2910"/>
                  <a:pt x="7303" y="2915"/>
                  <a:pt x="7312" y="2920"/>
                </a:cubicBezTo>
                <a:lnTo>
                  <a:pt x="7312" y="2925"/>
                </a:lnTo>
                <a:cubicBezTo>
                  <a:pt x="7948" y="3206"/>
                  <a:pt x="8446" y="4532"/>
                  <a:pt x="8535" y="6199"/>
                </a:cubicBezTo>
                <a:cubicBezTo>
                  <a:pt x="8535" y="6200"/>
                  <a:pt x="8536" y="6200"/>
                  <a:pt x="8536" y="6200"/>
                </a:cubicBezTo>
                <a:lnTo>
                  <a:pt x="8537" y="6231"/>
                </a:lnTo>
                <a:cubicBezTo>
                  <a:pt x="8546" y="6374"/>
                  <a:pt x="8550" y="6520"/>
                  <a:pt x="8550" y="6668"/>
                </a:cubicBezTo>
                <a:cubicBezTo>
                  <a:pt x="8552" y="6695"/>
                  <a:pt x="8553" y="6721"/>
                  <a:pt x="8553" y="6748"/>
                </a:cubicBezTo>
                <a:cubicBezTo>
                  <a:pt x="8553" y="6766"/>
                  <a:pt x="8552" y="6784"/>
                  <a:pt x="8551" y="6802"/>
                </a:cubicBezTo>
                <a:lnTo>
                  <a:pt x="8551" y="6802"/>
                </a:lnTo>
                <a:lnTo>
                  <a:pt x="8551" y="6804"/>
                </a:lnTo>
                <a:lnTo>
                  <a:pt x="8520" y="6797"/>
                </a:lnTo>
                <a:cubicBezTo>
                  <a:pt x="8463" y="6794"/>
                  <a:pt x="8406" y="6780"/>
                  <a:pt x="8351" y="6754"/>
                </a:cubicBezTo>
                <a:cubicBezTo>
                  <a:pt x="8341" y="6756"/>
                  <a:pt x="8332" y="6751"/>
                  <a:pt x="8322" y="6747"/>
                </a:cubicBezTo>
                <a:lnTo>
                  <a:pt x="8322" y="6741"/>
                </a:lnTo>
                <a:cubicBezTo>
                  <a:pt x="7686" y="6461"/>
                  <a:pt x="7189" y="5134"/>
                  <a:pt x="7099" y="3467"/>
                </a:cubicBezTo>
                <a:cubicBezTo>
                  <a:pt x="7099" y="3467"/>
                  <a:pt x="7099" y="3467"/>
                  <a:pt x="7099" y="3467"/>
                </a:cubicBezTo>
                <a:lnTo>
                  <a:pt x="7098" y="3435"/>
                </a:lnTo>
                <a:cubicBezTo>
                  <a:pt x="7089" y="3292"/>
                  <a:pt x="7084" y="3146"/>
                  <a:pt x="7084" y="2998"/>
                </a:cubicBezTo>
                <a:cubicBezTo>
                  <a:pt x="7082" y="2972"/>
                  <a:pt x="7082" y="2945"/>
                  <a:pt x="7082" y="2918"/>
                </a:cubicBezTo>
                <a:lnTo>
                  <a:pt x="7083" y="2864"/>
                </a:lnTo>
                <a:lnTo>
                  <a:pt x="7084" y="2864"/>
                </a:lnTo>
                <a:close/>
                <a:moveTo>
                  <a:pt x="7044" y="2862"/>
                </a:moveTo>
                <a:lnTo>
                  <a:pt x="7044" y="2864"/>
                </a:lnTo>
                <a:lnTo>
                  <a:pt x="7045" y="2864"/>
                </a:lnTo>
                <a:lnTo>
                  <a:pt x="7046" y="2918"/>
                </a:lnTo>
                <a:cubicBezTo>
                  <a:pt x="7046" y="2945"/>
                  <a:pt x="7046" y="2972"/>
                  <a:pt x="7043" y="2998"/>
                </a:cubicBezTo>
                <a:cubicBezTo>
                  <a:pt x="7043" y="3146"/>
                  <a:pt x="7039" y="3292"/>
                  <a:pt x="7030" y="3435"/>
                </a:cubicBezTo>
                <a:lnTo>
                  <a:pt x="7029" y="3467"/>
                </a:lnTo>
                <a:cubicBezTo>
                  <a:pt x="7029" y="3467"/>
                  <a:pt x="7028" y="3467"/>
                  <a:pt x="7028" y="3467"/>
                </a:cubicBezTo>
                <a:cubicBezTo>
                  <a:pt x="6939" y="5134"/>
                  <a:pt x="6441" y="6461"/>
                  <a:pt x="5805" y="6741"/>
                </a:cubicBezTo>
                <a:lnTo>
                  <a:pt x="5805" y="6747"/>
                </a:lnTo>
                <a:cubicBezTo>
                  <a:pt x="5796" y="6751"/>
                  <a:pt x="5786" y="6756"/>
                  <a:pt x="5776" y="6754"/>
                </a:cubicBezTo>
                <a:cubicBezTo>
                  <a:pt x="5721" y="6780"/>
                  <a:pt x="5665" y="6794"/>
                  <a:pt x="5607" y="6797"/>
                </a:cubicBezTo>
                <a:lnTo>
                  <a:pt x="5577" y="6804"/>
                </a:lnTo>
                <a:lnTo>
                  <a:pt x="5577" y="6802"/>
                </a:lnTo>
                <a:lnTo>
                  <a:pt x="5576" y="6802"/>
                </a:lnTo>
                <a:cubicBezTo>
                  <a:pt x="5575" y="6784"/>
                  <a:pt x="5575" y="6766"/>
                  <a:pt x="5575" y="6748"/>
                </a:cubicBezTo>
                <a:cubicBezTo>
                  <a:pt x="5575" y="6721"/>
                  <a:pt x="5575" y="6695"/>
                  <a:pt x="5578" y="6668"/>
                </a:cubicBezTo>
                <a:cubicBezTo>
                  <a:pt x="5577" y="6520"/>
                  <a:pt x="5582" y="6374"/>
                  <a:pt x="5591" y="6231"/>
                </a:cubicBezTo>
                <a:lnTo>
                  <a:pt x="5592" y="6200"/>
                </a:lnTo>
                <a:cubicBezTo>
                  <a:pt x="5592" y="6200"/>
                  <a:pt x="5592" y="6200"/>
                  <a:pt x="5593" y="6199"/>
                </a:cubicBezTo>
                <a:cubicBezTo>
                  <a:pt x="5682" y="4532"/>
                  <a:pt x="6180" y="3206"/>
                  <a:pt x="6815" y="2925"/>
                </a:cubicBezTo>
                <a:lnTo>
                  <a:pt x="6816" y="2920"/>
                </a:lnTo>
                <a:cubicBezTo>
                  <a:pt x="6825" y="2915"/>
                  <a:pt x="6834" y="2910"/>
                  <a:pt x="6844" y="2912"/>
                </a:cubicBezTo>
                <a:cubicBezTo>
                  <a:pt x="6900" y="2886"/>
                  <a:pt x="6956" y="2872"/>
                  <a:pt x="7013" y="2870"/>
                </a:cubicBezTo>
                <a:close/>
                <a:moveTo>
                  <a:pt x="4086" y="2862"/>
                </a:moveTo>
                <a:lnTo>
                  <a:pt x="4116" y="2870"/>
                </a:lnTo>
                <a:cubicBezTo>
                  <a:pt x="4174" y="2872"/>
                  <a:pt x="4230" y="2886"/>
                  <a:pt x="4285" y="2912"/>
                </a:cubicBezTo>
                <a:cubicBezTo>
                  <a:pt x="4295" y="2910"/>
                  <a:pt x="4305" y="2915"/>
                  <a:pt x="4314" y="2920"/>
                </a:cubicBezTo>
                <a:lnTo>
                  <a:pt x="4314" y="2925"/>
                </a:lnTo>
                <a:cubicBezTo>
                  <a:pt x="4950" y="3206"/>
                  <a:pt x="5448" y="4532"/>
                  <a:pt x="5537" y="6199"/>
                </a:cubicBezTo>
                <a:cubicBezTo>
                  <a:pt x="5537" y="6200"/>
                  <a:pt x="5538" y="6200"/>
                  <a:pt x="5538" y="6200"/>
                </a:cubicBezTo>
                <a:lnTo>
                  <a:pt x="5539" y="6231"/>
                </a:lnTo>
                <a:cubicBezTo>
                  <a:pt x="5548" y="6374"/>
                  <a:pt x="5552" y="6520"/>
                  <a:pt x="5552" y="6668"/>
                </a:cubicBezTo>
                <a:cubicBezTo>
                  <a:pt x="5555" y="6695"/>
                  <a:pt x="5555" y="6721"/>
                  <a:pt x="5555" y="6748"/>
                </a:cubicBezTo>
                <a:cubicBezTo>
                  <a:pt x="5555" y="6766"/>
                  <a:pt x="5555" y="6784"/>
                  <a:pt x="5554" y="6802"/>
                </a:cubicBezTo>
                <a:lnTo>
                  <a:pt x="5553" y="6802"/>
                </a:lnTo>
                <a:lnTo>
                  <a:pt x="5553" y="6804"/>
                </a:lnTo>
                <a:lnTo>
                  <a:pt x="5522" y="6797"/>
                </a:lnTo>
                <a:cubicBezTo>
                  <a:pt x="5465" y="6794"/>
                  <a:pt x="5408" y="6780"/>
                  <a:pt x="5353" y="6754"/>
                </a:cubicBezTo>
                <a:cubicBezTo>
                  <a:pt x="5343" y="6756"/>
                  <a:pt x="5334" y="6751"/>
                  <a:pt x="5325" y="6747"/>
                </a:cubicBezTo>
                <a:lnTo>
                  <a:pt x="5324" y="6741"/>
                </a:lnTo>
                <a:cubicBezTo>
                  <a:pt x="4689" y="6461"/>
                  <a:pt x="4191" y="5134"/>
                  <a:pt x="4102" y="3467"/>
                </a:cubicBezTo>
                <a:cubicBezTo>
                  <a:pt x="4101" y="3467"/>
                  <a:pt x="4101" y="3467"/>
                  <a:pt x="4101" y="3467"/>
                </a:cubicBezTo>
                <a:lnTo>
                  <a:pt x="4100" y="3435"/>
                </a:lnTo>
                <a:cubicBezTo>
                  <a:pt x="4091" y="3292"/>
                  <a:pt x="4086" y="3146"/>
                  <a:pt x="4087" y="2998"/>
                </a:cubicBezTo>
                <a:cubicBezTo>
                  <a:pt x="4084" y="2972"/>
                  <a:pt x="4084" y="2945"/>
                  <a:pt x="4084" y="2918"/>
                </a:cubicBezTo>
                <a:lnTo>
                  <a:pt x="4085" y="2864"/>
                </a:lnTo>
                <a:lnTo>
                  <a:pt x="4086" y="2864"/>
                </a:lnTo>
                <a:close/>
                <a:moveTo>
                  <a:pt x="4046" y="2862"/>
                </a:moveTo>
                <a:lnTo>
                  <a:pt x="4046" y="2864"/>
                </a:lnTo>
                <a:lnTo>
                  <a:pt x="4047" y="2864"/>
                </a:lnTo>
                <a:lnTo>
                  <a:pt x="4048" y="2918"/>
                </a:lnTo>
                <a:cubicBezTo>
                  <a:pt x="4048" y="2945"/>
                  <a:pt x="4048" y="2972"/>
                  <a:pt x="4045" y="2998"/>
                </a:cubicBezTo>
                <a:cubicBezTo>
                  <a:pt x="4045" y="3146"/>
                  <a:pt x="4041" y="3292"/>
                  <a:pt x="4032" y="3435"/>
                </a:cubicBezTo>
                <a:lnTo>
                  <a:pt x="4031" y="3467"/>
                </a:lnTo>
                <a:cubicBezTo>
                  <a:pt x="4031" y="3467"/>
                  <a:pt x="4031" y="3467"/>
                  <a:pt x="4030" y="3467"/>
                </a:cubicBezTo>
                <a:cubicBezTo>
                  <a:pt x="3941" y="5134"/>
                  <a:pt x="3443" y="6461"/>
                  <a:pt x="2807" y="6741"/>
                </a:cubicBezTo>
                <a:lnTo>
                  <a:pt x="2807" y="6747"/>
                </a:lnTo>
                <a:cubicBezTo>
                  <a:pt x="2798" y="6751"/>
                  <a:pt x="2788" y="6756"/>
                  <a:pt x="2779" y="6754"/>
                </a:cubicBezTo>
                <a:cubicBezTo>
                  <a:pt x="2723" y="6780"/>
                  <a:pt x="2667" y="6794"/>
                  <a:pt x="2609" y="6797"/>
                </a:cubicBezTo>
                <a:lnTo>
                  <a:pt x="2579" y="6804"/>
                </a:lnTo>
                <a:lnTo>
                  <a:pt x="2579" y="6802"/>
                </a:lnTo>
                <a:lnTo>
                  <a:pt x="2578" y="6802"/>
                </a:lnTo>
                <a:cubicBezTo>
                  <a:pt x="2577" y="6784"/>
                  <a:pt x="2577" y="6766"/>
                  <a:pt x="2577" y="6748"/>
                </a:cubicBezTo>
                <a:cubicBezTo>
                  <a:pt x="2577" y="6721"/>
                  <a:pt x="2577" y="6695"/>
                  <a:pt x="2580" y="6668"/>
                </a:cubicBezTo>
                <a:cubicBezTo>
                  <a:pt x="2580" y="6520"/>
                  <a:pt x="2584" y="6374"/>
                  <a:pt x="2593" y="6231"/>
                </a:cubicBezTo>
                <a:lnTo>
                  <a:pt x="2594" y="6200"/>
                </a:lnTo>
                <a:cubicBezTo>
                  <a:pt x="2594" y="6200"/>
                  <a:pt x="2594" y="6200"/>
                  <a:pt x="2595" y="6199"/>
                </a:cubicBezTo>
                <a:cubicBezTo>
                  <a:pt x="2684" y="4532"/>
                  <a:pt x="3182" y="3206"/>
                  <a:pt x="3817" y="2925"/>
                </a:cubicBezTo>
                <a:lnTo>
                  <a:pt x="3818" y="2920"/>
                </a:lnTo>
                <a:cubicBezTo>
                  <a:pt x="3827" y="2915"/>
                  <a:pt x="3836" y="2910"/>
                  <a:pt x="3846" y="2912"/>
                </a:cubicBezTo>
                <a:cubicBezTo>
                  <a:pt x="3902" y="2886"/>
                  <a:pt x="3958" y="2872"/>
                  <a:pt x="4015" y="2870"/>
                </a:cubicBezTo>
                <a:close/>
                <a:moveTo>
                  <a:pt x="1088" y="2862"/>
                </a:moveTo>
                <a:lnTo>
                  <a:pt x="1118" y="2870"/>
                </a:lnTo>
                <a:cubicBezTo>
                  <a:pt x="1176" y="2872"/>
                  <a:pt x="1232" y="2886"/>
                  <a:pt x="1288" y="2912"/>
                </a:cubicBezTo>
                <a:cubicBezTo>
                  <a:pt x="1297" y="2910"/>
                  <a:pt x="1307" y="2915"/>
                  <a:pt x="1316" y="2920"/>
                </a:cubicBezTo>
                <a:lnTo>
                  <a:pt x="1316" y="2925"/>
                </a:lnTo>
                <a:cubicBezTo>
                  <a:pt x="1952" y="3206"/>
                  <a:pt x="2450" y="4532"/>
                  <a:pt x="2539" y="6199"/>
                </a:cubicBezTo>
                <a:cubicBezTo>
                  <a:pt x="2540" y="6200"/>
                  <a:pt x="2540" y="6200"/>
                  <a:pt x="2540" y="6200"/>
                </a:cubicBezTo>
                <a:lnTo>
                  <a:pt x="2541" y="6231"/>
                </a:lnTo>
                <a:cubicBezTo>
                  <a:pt x="2550" y="6374"/>
                  <a:pt x="2554" y="6520"/>
                  <a:pt x="2554" y="6668"/>
                </a:cubicBezTo>
                <a:cubicBezTo>
                  <a:pt x="2557" y="6695"/>
                  <a:pt x="2557" y="6721"/>
                  <a:pt x="2557" y="6748"/>
                </a:cubicBezTo>
                <a:cubicBezTo>
                  <a:pt x="2557" y="6766"/>
                  <a:pt x="2557" y="6784"/>
                  <a:pt x="2556" y="6802"/>
                </a:cubicBezTo>
                <a:lnTo>
                  <a:pt x="2555" y="6802"/>
                </a:lnTo>
                <a:lnTo>
                  <a:pt x="2555" y="6804"/>
                </a:lnTo>
                <a:lnTo>
                  <a:pt x="2524" y="6797"/>
                </a:lnTo>
                <a:cubicBezTo>
                  <a:pt x="2467" y="6794"/>
                  <a:pt x="2411" y="6780"/>
                  <a:pt x="2355" y="6754"/>
                </a:cubicBezTo>
                <a:cubicBezTo>
                  <a:pt x="2345" y="6756"/>
                  <a:pt x="2336" y="6751"/>
                  <a:pt x="2327" y="6747"/>
                </a:cubicBezTo>
                <a:lnTo>
                  <a:pt x="2326" y="6741"/>
                </a:lnTo>
                <a:cubicBezTo>
                  <a:pt x="1691" y="6461"/>
                  <a:pt x="1193" y="5134"/>
                  <a:pt x="1104" y="3467"/>
                </a:cubicBezTo>
                <a:cubicBezTo>
                  <a:pt x="1103" y="3467"/>
                  <a:pt x="1103" y="3467"/>
                  <a:pt x="1103" y="3467"/>
                </a:cubicBezTo>
                <a:lnTo>
                  <a:pt x="1102" y="3435"/>
                </a:lnTo>
                <a:cubicBezTo>
                  <a:pt x="1093" y="3292"/>
                  <a:pt x="1089" y="3146"/>
                  <a:pt x="1089" y="2998"/>
                </a:cubicBezTo>
                <a:cubicBezTo>
                  <a:pt x="1086" y="2972"/>
                  <a:pt x="1086" y="2945"/>
                  <a:pt x="1086" y="2918"/>
                </a:cubicBezTo>
                <a:lnTo>
                  <a:pt x="1087" y="2864"/>
                </a:lnTo>
                <a:lnTo>
                  <a:pt x="1088" y="2864"/>
                </a:lnTo>
                <a:close/>
                <a:moveTo>
                  <a:pt x="13039" y="2862"/>
                </a:moveTo>
                <a:lnTo>
                  <a:pt x="13040" y="2864"/>
                </a:lnTo>
                <a:lnTo>
                  <a:pt x="13040" y="2864"/>
                </a:lnTo>
                <a:lnTo>
                  <a:pt x="13041" y="2918"/>
                </a:lnTo>
                <a:cubicBezTo>
                  <a:pt x="13041" y="2945"/>
                  <a:pt x="13041" y="2972"/>
                  <a:pt x="13039" y="2998"/>
                </a:cubicBezTo>
                <a:cubicBezTo>
                  <a:pt x="13039" y="3146"/>
                  <a:pt x="13035" y="3292"/>
                  <a:pt x="13026" y="3435"/>
                </a:cubicBezTo>
                <a:lnTo>
                  <a:pt x="13025" y="3467"/>
                </a:lnTo>
                <a:cubicBezTo>
                  <a:pt x="13025" y="3467"/>
                  <a:pt x="13024" y="3467"/>
                  <a:pt x="13024" y="3467"/>
                </a:cubicBezTo>
                <a:cubicBezTo>
                  <a:pt x="12935" y="5134"/>
                  <a:pt x="12437" y="6461"/>
                  <a:pt x="11801" y="6741"/>
                </a:cubicBezTo>
                <a:lnTo>
                  <a:pt x="11801" y="6747"/>
                </a:lnTo>
                <a:cubicBezTo>
                  <a:pt x="11792" y="6751"/>
                  <a:pt x="11782" y="6756"/>
                  <a:pt x="11772" y="6754"/>
                </a:cubicBezTo>
                <a:cubicBezTo>
                  <a:pt x="11717" y="6780"/>
                  <a:pt x="11661" y="6794"/>
                  <a:pt x="11603" y="6797"/>
                </a:cubicBezTo>
                <a:lnTo>
                  <a:pt x="11573" y="6804"/>
                </a:lnTo>
                <a:lnTo>
                  <a:pt x="11573" y="6802"/>
                </a:lnTo>
                <a:lnTo>
                  <a:pt x="11572" y="6802"/>
                </a:lnTo>
                <a:cubicBezTo>
                  <a:pt x="11571" y="6784"/>
                  <a:pt x="11571" y="6766"/>
                  <a:pt x="11571" y="6748"/>
                </a:cubicBezTo>
                <a:cubicBezTo>
                  <a:pt x="11571" y="6721"/>
                  <a:pt x="11571" y="6695"/>
                  <a:pt x="11573" y="6668"/>
                </a:cubicBezTo>
                <a:cubicBezTo>
                  <a:pt x="11573" y="6520"/>
                  <a:pt x="11578" y="6374"/>
                  <a:pt x="11587" y="6231"/>
                </a:cubicBezTo>
                <a:lnTo>
                  <a:pt x="11588" y="6200"/>
                </a:lnTo>
                <a:cubicBezTo>
                  <a:pt x="11588" y="6200"/>
                  <a:pt x="11588" y="6200"/>
                  <a:pt x="11588" y="6199"/>
                </a:cubicBezTo>
                <a:cubicBezTo>
                  <a:pt x="11677" y="4532"/>
                  <a:pt x="12175" y="3206"/>
                  <a:pt x="12811" y="2925"/>
                </a:cubicBezTo>
                <a:lnTo>
                  <a:pt x="12811" y="2920"/>
                </a:lnTo>
                <a:cubicBezTo>
                  <a:pt x="12821" y="2915"/>
                  <a:pt x="12830" y="2910"/>
                  <a:pt x="12840" y="2912"/>
                </a:cubicBezTo>
                <a:cubicBezTo>
                  <a:pt x="12895" y="2886"/>
                  <a:pt x="12952" y="2872"/>
                  <a:pt x="13009" y="2870"/>
                </a:cubicBezTo>
                <a:close/>
                <a:moveTo>
                  <a:pt x="1048" y="2862"/>
                </a:moveTo>
                <a:lnTo>
                  <a:pt x="1048" y="2864"/>
                </a:lnTo>
                <a:lnTo>
                  <a:pt x="1049" y="2864"/>
                </a:lnTo>
                <a:lnTo>
                  <a:pt x="1050" y="2918"/>
                </a:lnTo>
                <a:cubicBezTo>
                  <a:pt x="1050" y="2945"/>
                  <a:pt x="1050" y="2972"/>
                  <a:pt x="1047" y="2998"/>
                </a:cubicBezTo>
                <a:cubicBezTo>
                  <a:pt x="1047" y="3146"/>
                  <a:pt x="1043" y="3292"/>
                  <a:pt x="1034" y="3435"/>
                </a:cubicBezTo>
                <a:lnTo>
                  <a:pt x="1033" y="3467"/>
                </a:lnTo>
                <a:cubicBezTo>
                  <a:pt x="1033" y="3467"/>
                  <a:pt x="1033" y="3467"/>
                  <a:pt x="1032" y="3467"/>
                </a:cubicBezTo>
                <a:cubicBezTo>
                  <a:pt x="952" y="4963"/>
                  <a:pt x="543" y="6185"/>
                  <a:pt x="0" y="6615"/>
                </a:cubicBezTo>
                <a:lnTo>
                  <a:pt x="0" y="5990"/>
                </a:lnTo>
                <a:cubicBezTo>
                  <a:pt x="406" y="5599"/>
                  <a:pt x="713" y="4676"/>
                  <a:pt x="796" y="3546"/>
                </a:cubicBezTo>
                <a:cubicBezTo>
                  <a:pt x="459" y="3739"/>
                  <a:pt x="173" y="4284"/>
                  <a:pt x="0" y="5029"/>
                </a:cubicBezTo>
                <a:lnTo>
                  <a:pt x="0" y="4052"/>
                </a:lnTo>
                <a:cubicBezTo>
                  <a:pt x="215" y="3471"/>
                  <a:pt x="500" y="3066"/>
                  <a:pt x="820" y="2925"/>
                </a:cubicBezTo>
                <a:lnTo>
                  <a:pt x="820" y="2920"/>
                </a:lnTo>
                <a:cubicBezTo>
                  <a:pt x="829" y="2915"/>
                  <a:pt x="839" y="2910"/>
                  <a:pt x="848" y="2912"/>
                </a:cubicBezTo>
                <a:cubicBezTo>
                  <a:pt x="904" y="2886"/>
                  <a:pt x="960" y="2872"/>
                  <a:pt x="1018" y="2870"/>
                </a:cubicBezTo>
                <a:close/>
                <a:moveTo>
                  <a:pt x="21205" y="0"/>
                </a:moveTo>
                <a:lnTo>
                  <a:pt x="21579" y="0"/>
                </a:lnTo>
                <a:cubicBezTo>
                  <a:pt x="21587" y="13"/>
                  <a:pt x="21593" y="30"/>
                  <a:pt x="21600" y="47"/>
                </a:cubicBezTo>
                <a:lnTo>
                  <a:pt x="21600" y="992"/>
                </a:lnTo>
                <a:cubicBezTo>
                  <a:pt x="21500" y="586"/>
                  <a:pt x="21366" y="243"/>
                  <a:pt x="21205" y="0"/>
                </a:cubicBezTo>
                <a:close/>
                <a:moveTo>
                  <a:pt x="20623" y="0"/>
                </a:moveTo>
                <a:lnTo>
                  <a:pt x="20862" y="0"/>
                </a:lnTo>
                <a:cubicBezTo>
                  <a:pt x="20980" y="915"/>
                  <a:pt x="21253" y="1647"/>
                  <a:pt x="21600" y="1993"/>
                </a:cubicBezTo>
                <a:lnTo>
                  <a:pt x="21600" y="2617"/>
                </a:lnTo>
                <a:cubicBezTo>
                  <a:pt x="21126" y="2228"/>
                  <a:pt x="20756" y="1241"/>
                  <a:pt x="20623" y="0"/>
                </a:cubicBezTo>
                <a:close/>
                <a:moveTo>
                  <a:pt x="19530" y="0"/>
                </a:moveTo>
                <a:lnTo>
                  <a:pt x="19899" y="0"/>
                </a:lnTo>
                <a:cubicBezTo>
                  <a:pt x="19606" y="463"/>
                  <a:pt x="19395" y="1232"/>
                  <a:pt x="19328" y="2135"/>
                </a:cubicBezTo>
                <a:cubicBezTo>
                  <a:pt x="19760" y="1889"/>
                  <a:pt x="20108" y="1069"/>
                  <a:pt x="20246" y="0"/>
                </a:cubicBezTo>
                <a:lnTo>
                  <a:pt x="20484" y="0"/>
                </a:lnTo>
                <a:cubicBezTo>
                  <a:pt x="20334" y="1417"/>
                  <a:pt x="19874" y="2501"/>
                  <a:pt x="19304" y="2751"/>
                </a:cubicBezTo>
                <a:lnTo>
                  <a:pt x="19304" y="2756"/>
                </a:lnTo>
                <a:cubicBezTo>
                  <a:pt x="19294" y="2761"/>
                  <a:pt x="19285" y="2765"/>
                  <a:pt x="19275" y="2763"/>
                </a:cubicBezTo>
                <a:cubicBezTo>
                  <a:pt x="19220" y="2789"/>
                  <a:pt x="19163" y="2803"/>
                  <a:pt x="19106" y="2806"/>
                </a:cubicBezTo>
                <a:lnTo>
                  <a:pt x="19076" y="2813"/>
                </a:lnTo>
                <a:lnTo>
                  <a:pt x="19076" y="2811"/>
                </a:lnTo>
                <a:lnTo>
                  <a:pt x="19075" y="2811"/>
                </a:lnTo>
                <a:cubicBezTo>
                  <a:pt x="19074" y="2794"/>
                  <a:pt x="19074" y="2776"/>
                  <a:pt x="19074" y="2758"/>
                </a:cubicBezTo>
                <a:cubicBezTo>
                  <a:pt x="19074" y="2731"/>
                  <a:pt x="19074" y="2705"/>
                  <a:pt x="19076" y="2678"/>
                </a:cubicBezTo>
                <a:cubicBezTo>
                  <a:pt x="19076" y="2531"/>
                  <a:pt x="19080" y="2387"/>
                  <a:pt x="19089" y="2245"/>
                </a:cubicBezTo>
                <a:lnTo>
                  <a:pt x="19090" y="2213"/>
                </a:lnTo>
                <a:cubicBezTo>
                  <a:pt x="19091" y="2213"/>
                  <a:pt x="19091" y="2213"/>
                  <a:pt x="19091" y="2213"/>
                </a:cubicBezTo>
                <a:cubicBezTo>
                  <a:pt x="19138" y="1348"/>
                  <a:pt x="19296" y="575"/>
                  <a:pt x="19530" y="0"/>
                </a:cubicBezTo>
                <a:close/>
                <a:moveTo>
                  <a:pt x="17627" y="0"/>
                </a:moveTo>
                <a:lnTo>
                  <a:pt x="17865" y="0"/>
                </a:lnTo>
                <a:cubicBezTo>
                  <a:pt x="18003" y="1069"/>
                  <a:pt x="18351" y="1889"/>
                  <a:pt x="18783" y="2135"/>
                </a:cubicBezTo>
                <a:cubicBezTo>
                  <a:pt x="18716" y="1232"/>
                  <a:pt x="18505" y="463"/>
                  <a:pt x="18211" y="0"/>
                </a:cubicBezTo>
                <a:lnTo>
                  <a:pt x="18581" y="0"/>
                </a:lnTo>
                <a:cubicBezTo>
                  <a:pt x="18815" y="575"/>
                  <a:pt x="18973" y="1348"/>
                  <a:pt x="19020" y="2213"/>
                </a:cubicBezTo>
                <a:cubicBezTo>
                  <a:pt x="19020" y="2213"/>
                  <a:pt x="19020" y="2213"/>
                  <a:pt x="19021" y="2213"/>
                </a:cubicBezTo>
                <a:lnTo>
                  <a:pt x="19022" y="2245"/>
                </a:lnTo>
                <a:cubicBezTo>
                  <a:pt x="19031" y="2387"/>
                  <a:pt x="19035" y="2531"/>
                  <a:pt x="19035" y="2678"/>
                </a:cubicBezTo>
                <a:cubicBezTo>
                  <a:pt x="19037" y="2705"/>
                  <a:pt x="19037" y="2731"/>
                  <a:pt x="19037" y="2758"/>
                </a:cubicBezTo>
                <a:cubicBezTo>
                  <a:pt x="19037" y="2776"/>
                  <a:pt x="19037" y="2794"/>
                  <a:pt x="19036" y="2811"/>
                </a:cubicBezTo>
                <a:lnTo>
                  <a:pt x="19035" y="2811"/>
                </a:lnTo>
                <a:lnTo>
                  <a:pt x="19035" y="2813"/>
                </a:lnTo>
                <a:lnTo>
                  <a:pt x="19005" y="2806"/>
                </a:lnTo>
                <a:cubicBezTo>
                  <a:pt x="18948" y="2803"/>
                  <a:pt x="18891" y="2789"/>
                  <a:pt x="18836" y="2763"/>
                </a:cubicBezTo>
                <a:cubicBezTo>
                  <a:pt x="18826" y="2765"/>
                  <a:pt x="18817" y="2761"/>
                  <a:pt x="18807" y="2756"/>
                </a:cubicBezTo>
                <a:lnTo>
                  <a:pt x="18807" y="2751"/>
                </a:lnTo>
                <a:cubicBezTo>
                  <a:pt x="18237" y="2501"/>
                  <a:pt x="17777" y="1417"/>
                  <a:pt x="17627" y="0"/>
                </a:cubicBezTo>
                <a:close/>
                <a:moveTo>
                  <a:pt x="16532" y="0"/>
                </a:moveTo>
                <a:lnTo>
                  <a:pt x="16901" y="0"/>
                </a:lnTo>
                <a:cubicBezTo>
                  <a:pt x="16608" y="463"/>
                  <a:pt x="16397" y="1232"/>
                  <a:pt x="16330" y="2135"/>
                </a:cubicBezTo>
                <a:cubicBezTo>
                  <a:pt x="16762" y="1889"/>
                  <a:pt x="17110" y="1069"/>
                  <a:pt x="17248" y="0"/>
                </a:cubicBezTo>
                <a:lnTo>
                  <a:pt x="17486" y="0"/>
                </a:lnTo>
                <a:cubicBezTo>
                  <a:pt x="17336" y="1417"/>
                  <a:pt x="16876" y="2501"/>
                  <a:pt x="16306" y="2751"/>
                </a:cubicBezTo>
                <a:lnTo>
                  <a:pt x="16306" y="2756"/>
                </a:lnTo>
                <a:cubicBezTo>
                  <a:pt x="16296" y="2761"/>
                  <a:pt x="16287" y="2765"/>
                  <a:pt x="16277" y="2763"/>
                </a:cubicBezTo>
                <a:cubicBezTo>
                  <a:pt x="16222" y="2789"/>
                  <a:pt x="16165" y="2803"/>
                  <a:pt x="16108" y="2806"/>
                </a:cubicBezTo>
                <a:lnTo>
                  <a:pt x="16078" y="2813"/>
                </a:lnTo>
                <a:lnTo>
                  <a:pt x="16078" y="2811"/>
                </a:lnTo>
                <a:lnTo>
                  <a:pt x="16077" y="2811"/>
                </a:lnTo>
                <a:cubicBezTo>
                  <a:pt x="16076" y="2794"/>
                  <a:pt x="16076" y="2776"/>
                  <a:pt x="16076" y="2758"/>
                </a:cubicBezTo>
                <a:cubicBezTo>
                  <a:pt x="16076" y="2731"/>
                  <a:pt x="16076" y="2705"/>
                  <a:pt x="16078" y="2678"/>
                </a:cubicBezTo>
                <a:cubicBezTo>
                  <a:pt x="16078" y="2531"/>
                  <a:pt x="16082" y="2387"/>
                  <a:pt x="16091" y="2245"/>
                </a:cubicBezTo>
                <a:lnTo>
                  <a:pt x="16092" y="2213"/>
                </a:lnTo>
                <a:cubicBezTo>
                  <a:pt x="16093" y="2213"/>
                  <a:pt x="16093" y="2213"/>
                  <a:pt x="16093" y="2213"/>
                </a:cubicBezTo>
                <a:cubicBezTo>
                  <a:pt x="16140" y="1348"/>
                  <a:pt x="16298" y="575"/>
                  <a:pt x="16532" y="0"/>
                </a:cubicBezTo>
                <a:close/>
                <a:moveTo>
                  <a:pt x="14629" y="0"/>
                </a:moveTo>
                <a:lnTo>
                  <a:pt x="14867" y="0"/>
                </a:lnTo>
                <a:cubicBezTo>
                  <a:pt x="15005" y="1069"/>
                  <a:pt x="15353" y="1889"/>
                  <a:pt x="15785" y="2135"/>
                </a:cubicBezTo>
                <a:cubicBezTo>
                  <a:pt x="15718" y="1232"/>
                  <a:pt x="15507" y="463"/>
                  <a:pt x="15214" y="0"/>
                </a:cubicBezTo>
                <a:lnTo>
                  <a:pt x="15583" y="0"/>
                </a:lnTo>
                <a:cubicBezTo>
                  <a:pt x="15817" y="575"/>
                  <a:pt x="15975" y="1348"/>
                  <a:pt x="16022" y="2213"/>
                </a:cubicBezTo>
                <a:cubicBezTo>
                  <a:pt x="16022" y="2213"/>
                  <a:pt x="16022" y="2213"/>
                  <a:pt x="16023" y="2213"/>
                </a:cubicBezTo>
                <a:lnTo>
                  <a:pt x="16024" y="2245"/>
                </a:lnTo>
                <a:cubicBezTo>
                  <a:pt x="16033" y="2387"/>
                  <a:pt x="16037" y="2531"/>
                  <a:pt x="16037" y="2678"/>
                </a:cubicBezTo>
                <a:cubicBezTo>
                  <a:pt x="16039" y="2705"/>
                  <a:pt x="16039" y="2731"/>
                  <a:pt x="16039" y="2758"/>
                </a:cubicBezTo>
                <a:cubicBezTo>
                  <a:pt x="16039" y="2776"/>
                  <a:pt x="16039" y="2794"/>
                  <a:pt x="16038" y="2811"/>
                </a:cubicBezTo>
                <a:lnTo>
                  <a:pt x="16037" y="2811"/>
                </a:lnTo>
                <a:lnTo>
                  <a:pt x="16037" y="2813"/>
                </a:lnTo>
                <a:lnTo>
                  <a:pt x="16007" y="2806"/>
                </a:lnTo>
                <a:cubicBezTo>
                  <a:pt x="15950" y="2803"/>
                  <a:pt x="15893" y="2789"/>
                  <a:pt x="15838" y="2763"/>
                </a:cubicBezTo>
                <a:cubicBezTo>
                  <a:pt x="15828" y="2765"/>
                  <a:pt x="15819" y="2761"/>
                  <a:pt x="15809" y="2756"/>
                </a:cubicBezTo>
                <a:lnTo>
                  <a:pt x="15809" y="2751"/>
                </a:lnTo>
                <a:cubicBezTo>
                  <a:pt x="15239" y="2501"/>
                  <a:pt x="14779" y="1417"/>
                  <a:pt x="14629" y="0"/>
                </a:cubicBezTo>
                <a:close/>
                <a:moveTo>
                  <a:pt x="13534" y="0"/>
                </a:moveTo>
                <a:lnTo>
                  <a:pt x="13904" y="0"/>
                </a:lnTo>
                <a:cubicBezTo>
                  <a:pt x="13610" y="463"/>
                  <a:pt x="13399" y="1232"/>
                  <a:pt x="13332" y="2135"/>
                </a:cubicBezTo>
                <a:cubicBezTo>
                  <a:pt x="13764" y="1889"/>
                  <a:pt x="14112" y="1069"/>
                  <a:pt x="14250" y="0"/>
                </a:cubicBezTo>
                <a:lnTo>
                  <a:pt x="14488" y="0"/>
                </a:lnTo>
                <a:cubicBezTo>
                  <a:pt x="14338" y="1417"/>
                  <a:pt x="13878" y="2501"/>
                  <a:pt x="13308" y="2751"/>
                </a:cubicBezTo>
                <a:lnTo>
                  <a:pt x="13308" y="2756"/>
                </a:lnTo>
                <a:cubicBezTo>
                  <a:pt x="13298" y="2761"/>
                  <a:pt x="13289" y="2765"/>
                  <a:pt x="13279" y="2763"/>
                </a:cubicBezTo>
                <a:cubicBezTo>
                  <a:pt x="13224" y="2789"/>
                  <a:pt x="13167" y="2803"/>
                  <a:pt x="13110" y="2806"/>
                </a:cubicBezTo>
                <a:lnTo>
                  <a:pt x="13080" y="2813"/>
                </a:lnTo>
                <a:lnTo>
                  <a:pt x="13080" y="2811"/>
                </a:lnTo>
                <a:lnTo>
                  <a:pt x="13079" y="2811"/>
                </a:lnTo>
                <a:cubicBezTo>
                  <a:pt x="13078" y="2794"/>
                  <a:pt x="13078" y="2776"/>
                  <a:pt x="13078" y="2758"/>
                </a:cubicBezTo>
                <a:cubicBezTo>
                  <a:pt x="13078" y="2731"/>
                  <a:pt x="13078" y="2705"/>
                  <a:pt x="13080" y="2678"/>
                </a:cubicBezTo>
                <a:cubicBezTo>
                  <a:pt x="13080" y="2531"/>
                  <a:pt x="13084" y="2387"/>
                  <a:pt x="13093" y="2245"/>
                </a:cubicBezTo>
                <a:lnTo>
                  <a:pt x="13094" y="2213"/>
                </a:lnTo>
                <a:cubicBezTo>
                  <a:pt x="13095" y="2213"/>
                  <a:pt x="13095" y="2213"/>
                  <a:pt x="13095" y="2213"/>
                </a:cubicBezTo>
                <a:cubicBezTo>
                  <a:pt x="13142" y="1348"/>
                  <a:pt x="13300" y="575"/>
                  <a:pt x="13534" y="0"/>
                </a:cubicBezTo>
                <a:close/>
                <a:moveTo>
                  <a:pt x="11631" y="0"/>
                </a:moveTo>
                <a:lnTo>
                  <a:pt x="11869" y="0"/>
                </a:lnTo>
                <a:cubicBezTo>
                  <a:pt x="12007" y="1069"/>
                  <a:pt x="12355" y="1889"/>
                  <a:pt x="12787" y="2135"/>
                </a:cubicBezTo>
                <a:cubicBezTo>
                  <a:pt x="12720" y="1232"/>
                  <a:pt x="12509" y="463"/>
                  <a:pt x="12216" y="0"/>
                </a:cubicBezTo>
                <a:lnTo>
                  <a:pt x="12585" y="0"/>
                </a:lnTo>
                <a:cubicBezTo>
                  <a:pt x="12819" y="575"/>
                  <a:pt x="12977" y="1348"/>
                  <a:pt x="13024" y="2213"/>
                </a:cubicBezTo>
                <a:cubicBezTo>
                  <a:pt x="13024" y="2213"/>
                  <a:pt x="13025" y="2213"/>
                  <a:pt x="13025" y="2213"/>
                </a:cubicBezTo>
                <a:lnTo>
                  <a:pt x="13026" y="2245"/>
                </a:lnTo>
                <a:cubicBezTo>
                  <a:pt x="13035" y="2387"/>
                  <a:pt x="13039" y="2531"/>
                  <a:pt x="13039" y="2678"/>
                </a:cubicBezTo>
                <a:cubicBezTo>
                  <a:pt x="13041" y="2705"/>
                  <a:pt x="13041" y="2731"/>
                  <a:pt x="13041" y="2758"/>
                </a:cubicBezTo>
                <a:cubicBezTo>
                  <a:pt x="13041" y="2776"/>
                  <a:pt x="13041" y="2794"/>
                  <a:pt x="13040" y="2811"/>
                </a:cubicBezTo>
                <a:lnTo>
                  <a:pt x="13040" y="2811"/>
                </a:lnTo>
                <a:lnTo>
                  <a:pt x="13039" y="2813"/>
                </a:lnTo>
                <a:lnTo>
                  <a:pt x="13009" y="2806"/>
                </a:lnTo>
                <a:cubicBezTo>
                  <a:pt x="12952" y="2803"/>
                  <a:pt x="12895" y="2789"/>
                  <a:pt x="12840" y="2763"/>
                </a:cubicBezTo>
                <a:cubicBezTo>
                  <a:pt x="12830" y="2765"/>
                  <a:pt x="12821" y="2761"/>
                  <a:pt x="12811" y="2756"/>
                </a:cubicBezTo>
                <a:lnTo>
                  <a:pt x="12811" y="2751"/>
                </a:lnTo>
                <a:cubicBezTo>
                  <a:pt x="12241" y="2501"/>
                  <a:pt x="11782" y="1417"/>
                  <a:pt x="11631" y="0"/>
                </a:cubicBezTo>
                <a:close/>
                <a:moveTo>
                  <a:pt x="10536" y="0"/>
                </a:moveTo>
                <a:lnTo>
                  <a:pt x="10906" y="0"/>
                </a:lnTo>
                <a:cubicBezTo>
                  <a:pt x="10612" y="463"/>
                  <a:pt x="10401" y="1232"/>
                  <a:pt x="10334" y="2135"/>
                </a:cubicBezTo>
                <a:cubicBezTo>
                  <a:pt x="10766" y="1889"/>
                  <a:pt x="11115" y="1069"/>
                  <a:pt x="11253" y="0"/>
                </a:cubicBezTo>
                <a:lnTo>
                  <a:pt x="11490" y="0"/>
                </a:lnTo>
                <a:cubicBezTo>
                  <a:pt x="11340" y="1417"/>
                  <a:pt x="10880" y="2501"/>
                  <a:pt x="10310" y="2751"/>
                </a:cubicBezTo>
                <a:lnTo>
                  <a:pt x="10310" y="2756"/>
                </a:lnTo>
                <a:cubicBezTo>
                  <a:pt x="10301" y="2761"/>
                  <a:pt x="10291" y="2765"/>
                  <a:pt x="10281" y="2763"/>
                </a:cubicBezTo>
                <a:cubicBezTo>
                  <a:pt x="10226" y="2789"/>
                  <a:pt x="10170" y="2803"/>
                  <a:pt x="10112" y="2806"/>
                </a:cubicBezTo>
                <a:lnTo>
                  <a:pt x="10082" y="2813"/>
                </a:lnTo>
                <a:lnTo>
                  <a:pt x="10082" y="2811"/>
                </a:lnTo>
                <a:lnTo>
                  <a:pt x="10081" y="2811"/>
                </a:lnTo>
                <a:cubicBezTo>
                  <a:pt x="10080" y="2794"/>
                  <a:pt x="10080" y="2776"/>
                  <a:pt x="10080" y="2758"/>
                </a:cubicBezTo>
                <a:cubicBezTo>
                  <a:pt x="10080" y="2731"/>
                  <a:pt x="10080" y="2705"/>
                  <a:pt x="10082" y="2678"/>
                </a:cubicBezTo>
                <a:cubicBezTo>
                  <a:pt x="10082" y="2531"/>
                  <a:pt x="10087" y="2387"/>
                  <a:pt x="10096" y="2245"/>
                </a:cubicBezTo>
                <a:lnTo>
                  <a:pt x="10096" y="2213"/>
                </a:lnTo>
                <a:cubicBezTo>
                  <a:pt x="10097" y="2213"/>
                  <a:pt x="10097" y="2213"/>
                  <a:pt x="10097" y="2213"/>
                </a:cubicBezTo>
                <a:cubicBezTo>
                  <a:pt x="10144" y="1348"/>
                  <a:pt x="10302" y="575"/>
                  <a:pt x="10536" y="0"/>
                </a:cubicBezTo>
                <a:close/>
                <a:moveTo>
                  <a:pt x="8633" y="0"/>
                </a:moveTo>
                <a:lnTo>
                  <a:pt x="8871" y="0"/>
                </a:lnTo>
                <a:cubicBezTo>
                  <a:pt x="9009" y="1069"/>
                  <a:pt x="9357" y="1889"/>
                  <a:pt x="9790" y="2135"/>
                </a:cubicBezTo>
                <a:cubicBezTo>
                  <a:pt x="9722" y="1232"/>
                  <a:pt x="9511" y="463"/>
                  <a:pt x="9218" y="0"/>
                </a:cubicBezTo>
                <a:lnTo>
                  <a:pt x="9588" y="0"/>
                </a:lnTo>
                <a:cubicBezTo>
                  <a:pt x="9821" y="575"/>
                  <a:pt x="9979" y="1348"/>
                  <a:pt x="10026" y="2213"/>
                </a:cubicBezTo>
                <a:cubicBezTo>
                  <a:pt x="10026" y="2213"/>
                  <a:pt x="10027" y="2213"/>
                  <a:pt x="10027" y="2213"/>
                </a:cubicBezTo>
                <a:lnTo>
                  <a:pt x="10028" y="2245"/>
                </a:lnTo>
                <a:cubicBezTo>
                  <a:pt x="10037" y="2387"/>
                  <a:pt x="10041" y="2531"/>
                  <a:pt x="10041" y="2678"/>
                </a:cubicBezTo>
                <a:cubicBezTo>
                  <a:pt x="10043" y="2705"/>
                  <a:pt x="10044" y="2731"/>
                  <a:pt x="10044" y="2758"/>
                </a:cubicBezTo>
                <a:cubicBezTo>
                  <a:pt x="10044" y="2776"/>
                  <a:pt x="10043" y="2794"/>
                  <a:pt x="10042" y="2811"/>
                </a:cubicBezTo>
                <a:lnTo>
                  <a:pt x="10042" y="2811"/>
                </a:lnTo>
                <a:lnTo>
                  <a:pt x="10042" y="2813"/>
                </a:lnTo>
                <a:lnTo>
                  <a:pt x="10011" y="2806"/>
                </a:lnTo>
                <a:cubicBezTo>
                  <a:pt x="9954" y="2803"/>
                  <a:pt x="9897" y="2789"/>
                  <a:pt x="9842" y="2763"/>
                </a:cubicBezTo>
                <a:cubicBezTo>
                  <a:pt x="9832" y="2765"/>
                  <a:pt x="9823" y="2761"/>
                  <a:pt x="9813" y="2756"/>
                </a:cubicBezTo>
                <a:lnTo>
                  <a:pt x="9813" y="2751"/>
                </a:lnTo>
                <a:cubicBezTo>
                  <a:pt x="9243" y="2501"/>
                  <a:pt x="8784" y="1417"/>
                  <a:pt x="8633" y="0"/>
                </a:cubicBezTo>
                <a:close/>
                <a:moveTo>
                  <a:pt x="7538" y="0"/>
                </a:moveTo>
                <a:lnTo>
                  <a:pt x="7908" y="0"/>
                </a:lnTo>
                <a:cubicBezTo>
                  <a:pt x="7615" y="463"/>
                  <a:pt x="7403" y="1232"/>
                  <a:pt x="7336" y="2135"/>
                </a:cubicBezTo>
                <a:cubicBezTo>
                  <a:pt x="7768" y="1889"/>
                  <a:pt x="8117" y="1069"/>
                  <a:pt x="8255" y="0"/>
                </a:cubicBezTo>
                <a:lnTo>
                  <a:pt x="8492" y="0"/>
                </a:lnTo>
                <a:cubicBezTo>
                  <a:pt x="8342" y="1417"/>
                  <a:pt x="7883" y="2501"/>
                  <a:pt x="7312" y="2751"/>
                </a:cubicBezTo>
                <a:lnTo>
                  <a:pt x="7312" y="2756"/>
                </a:lnTo>
                <a:cubicBezTo>
                  <a:pt x="7303" y="2761"/>
                  <a:pt x="7293" y="2765"/>
                  <a:pt x="7283" y="2763"/>
                </a:cubicBezTo>
                <a:cubicBezTo>
                  <a:pt x="7228" y="2789"/>
                  <a:pt x="7172" y="2803"/>
                  <a:pt x="7114" y="2806"/>
                </a:cubicBezTo>
                <a:lnTo>
                  <a:pt x="7084" y="2813"/>
                </a:lnTo>
                <a:lnTo>
                  <a:pt x="7084" y="2811"/>
                </a:lnTo>
                <a:lnTo>
                  <a:pt x="7083" y="2811"/>
                </a:lnTo>
                <a:cubicBezTo>
                  <a:pt x="7082" y="2794"/>
                  <a:pt x="7082" y="2776"/>
                  <a:pt x="7082" y="2758"/>
                </a:cubicBezTo>
                <a:cubicBezTo>
                  <a:pt x="7082" y="2731"/>
                  <a:pt x="7082" y="2705"/>
                  <a:pt x="7084" y="2678"/>
                </a:cubicBezTo>
                <a:cubicBezTo>
                  <a:pt x="7084" y="2531"/>
                  <a:pt x="7089" y="2387"/>
                  <a:pt x="7098" y="2245"/>
                </a:cubicBezTo>
                <a:lnTo>
                  <a:pt x="7099" y="2213"/>
                </a:lnTo>
                <a:cubicBezTo>
                  <a:pt x="7099" y="2213"/>
                  <a:pt x="7099" y="2213"/>
                  <a:pt x="7099" y="2213"/>
                </a:cubicBezTo>
                <a:cubicBezTo>
                  <a:pt x="7146" y="1348"/>
                  <a:pt x="7305" y="575"/>
                  <a:pt x="7538" y="0"/>
                </a:cubicBezTo>
                <a:close/>
                <a:moveTo>
                  <a:pt x="5636" y="0"/>
                </a:moveTo>
                <a:lnTo>
                  <a:pt x="5873" y="0"/>
                </a:lnTo>
                <a:cubicBezTo>
                  <a:pt x="6011" y="1069"/>
                  <a:pt x="6359" y="1889"/>
                  <a:pt x="6792" y="2135"/>
                </a:cubicBezTo>
                <a:cubicBezTo>
                  <a:pt x="6725" y="1232"/>
                  <a:pt x="6513" y="463"/>
                  <a:pt x="6220" y="0"/>
                </a:cubicBezTo>
                <a:lnTo>
                  <a:pt x="6590" y="0"/>
                </a:lnTo>
                <a:cubicBezTo>
                  <a:pt x="6823" y="575"/>
                  <a:pt x="6982" y="1348"/>
                  <a:pt x="7028" y="2213"/>
                </a:cubicBezTo>
                <a:cubicBezTo>
                  <a:pt x="7028" y="2213"/>
                  <a:pt x="7029" y="2213"/>
                  <a:pt x="7029" y="2213"/>
                </a:cubicBezTo>
                <a:lnTo>
                  <a:pt x="7030" y="2245"/>
                </a:lnTo>
                <a:cubicBezTo>
                  <a:pt x="7039" y="2387"/>
                  <a:pt x="7043" y="2531"/>
                  <a:pt x="7043" y="2678"/>
                </a:cubicBezTo>
                <a:cubicBezTo>
                  <a:pt x="7046" y="2705"/>
                  <a:pt x="7046" y="2731"/>
                  <a:pt x="7046" y="2758"/>
                </a:cubicBezTo>
                <a:cubicBezTo>
                  <a:pt x="7046" y="2776"/>
                  <a:pt x="7046" y="2794"/>
                  <a:pt x="7045" y="2811"/>
                </a:cubicBezTo>
                <a:lnTo>
                  <a:pt x="7044" y="2811"/>
                </a:lnTo>
                <a:lnTo>
                  <a:pt x="7044" y="2813"/>
                </a:lnTo>
                <a:lnTo>
                  <a:pt x="7013" y="2806"/>
                </a:lnTo>
                <a:cubicBezTo>
                  <a:pt x="6956" y="2803"/>
                  <a:pt x="6899" y="2789"/>
                  <a:pt x="6844" y="2763"/>
                </a:cubicBezTo>
                <a:cubicBezTo>
                  <a:pt x="6834" y="2765"/>
                  <a:pt x="6825" y="2761"/>
                  <a:pt x="6816" y="2756"/>
                </a:cubicBezTo>
                <a:lnTo>
                  <a:pt x="6815" y="2751"/>
                </a:lnTo>
                <a:cubicBezTo>
                  <a:pt x="6245" y="2501"/>
                  <a:pt x="5786" y="1417"/>
                  <a:pt x="5636" y="0"/>
                </a:cubicBezTo>
                <a:close/>
                <a:moveTo>
                  <a:pt x="4540" y="0"/>
                </a:moveTo>
                <a:lnTo>
                  <a:pt x="4910" y="0"/>
                </a:lnTo>
                <a:cubicBezTo>
                  <a:pt x="4617" y="463"/>
                  <a:pt x="4405" y="1232"/>
                  <a:pt x="4338" y="2135"/>
                </a:cubicBezTo>
                <a:cubicBezTo>
                  <a:pt x="4770" y="1889"/>
                  <a:pt x="5119" y="1069"/>
                  <a:pt x="5257" y="0"/>
                </a:cubicBezTo>
                <a:lnTo>
                  <a:pt x="5494" y="0"/>
                </a:lnTo>
                <a:cubicBezTo>
                  <a:pt x="5344" y="1417"/>
                  <a:pt x="4885" y="2501"/>
                  <a:pt x="4314" y="2751"/>
                </a:cubicBezTo>
                <a:lnTo>
                  <a:pt x="4314" y="2756"/>
                </a:lnTo>
                <a:cubicBezTo>
                  <a:pt x="4305" y="2761"/>
                  <a:pt x="4295" y="2765"/>
                  <a:pt x="4285" y="2763"/>
                </a:cubicBezTo>
                <a:cubicBezTo>
                  <a:pt x="4230" y="2789"/>
                  <a:pt x="4174" y="2803"/>
                  <a:pt x="4116" y="2806"/>
                </a:cubicBezTo>
                <a:lnTo>
                  <a:pt x="4086" y="2813"/>
                </a:lnTo>
                <a:lnTo>
                  <a:pt x="4086" y="2811"/>
                </a:lnTo>
                <a:lnTo>
                  <a:pt x="4085" y="2811"/>
                </a:lnTo>
                <a:cubicBezTo>
                  <a:pt x="4084" y="2794"/>
                  <a:pt x="4084" y="2776"/>
                  <a:pt x="4084" y="2758"/>
                </a:cubicBezTo>
                <a:cubicBezTo>
                  <a:pt x="4084" y="2731"/>
                  <a:pt x="4084" y="2705"/>
                  <a:pt x="4087" y="2678"/>
                </a:cubicBezTo>
                <a:cubicBezTo>
                  <a:pt x="4086" y="2531"/>
                  <a:pt x="4091" y="2387"/>
                  <a:pt x="4100" y="2245"/>
                </a:cubicBezTo>
                <a:lnTo>
                  <a:pt x="4101" y="2213"/>
                </a:lnTo>
                <a:cubicBezTo>
                  <a:pt x="4101" y="2213"/>
                  <a:pt x="4101" y="2213"/>
                  <a:pt x="4102" y="2213"/>
                </a:cubicBezTo>
                <a:cubicBezTo>
                  <a:pt x="4148" y="1348"/>
                  <a:pt x="4307" y="575"/>
                  <a:pt x="4540" y="0"/>
                </a:cubicBezTo>
                <a:close/>
                <a:moveTo>
                  <a:pt x="2638" y="0"/>
                </a:moveTo>
                <a:lnTo>
                  <a:pt x="2875" y="0"/>
                </a:lnTo>
                <a:cubicBezTo>
                  <a:pt x="3013" y="1069"/>
                  <a:pt x="3361" y="1889"/>
                  <a:pt x="3794" y="2135"/>
                </a:cubicBezTo>
                <a:cubicBezTo>
                  <a:pt x="3727" y="1232"/>
                  <a:pt x="3515" y="463"/>
                  <a:pt x="3222" y="0"/>
                </a:cubicBezTo>
                <a:lnTo>
                  <a:pt x="3592" y="0"/>
                </a:lnTo>
                <a:cubicBezTo>
                  <a:pt x="3825" y="575"/>
                  <a:pt x="3984" y="1348"/>
                  <a:pt x="4030" y="2213"/>
                </a:cubicBezTo>
                <a:cubicBezTo>
                  <a:pt x="4031" y="2213"/>
                  <a:pt x="4031" y="2213"/>
                  <a:pt x="4031" y="2213"/>
                </a:cubicBezTo>
                <a:lnTo>
                  <a:pt x="4032" y="2245"/>
                </a:lnTo>
                <a:cubicBezTo>
                  <a:pt x="4041" y="2387"/>
                  <a:pt x="4045" y="2531"/>
                  <a:pt x="4045" y="2678"/>
                </a:cubicBezTo>
                <a:cubicBezTo>
                  <a:pt x="4048" y="2705"/>
                  <a:pt x="4048" y="2731"/>
                  <a:pt x="4048" y="2758"/>
                </a:cubicBezTo>
                <a:cubicBezTo>
                  <a:pt x="4048" y="2776"/>
                  <a:pt x="4048" y="2794"/>
                  <a:pt x="4047" y="2811"/>
                </a:cubicBezTo>
                <a:lnTo>
                  <a:pt x="4046" y="2811"/>
                </a:lnTo>
                <a:lnTo>
                  <a:pt x="4046" y="2813"/>
                </a:lnTo>
                <a:lnTo>
                  <a:pt x="4015" y="2806"/>
                </a:lnTo>
                <a:cubicBezTo>
                  <a:pt x="3958" y="2803"/>
                  <a:pt x="3902" y="2789"/>
                  <a:pt x="3846" y="2763"/>
                </a:cubicBezTo>
                <a:cubicBezTo>
                  <a:pt x="3836" y="2765"/>
                  <a:pt x="3827" y="2761"/>
                  <a:pt x="3818" y="2756"/>
                </a:cubicBezTo>
                <a:lnTo>
                  <a:pt x="3817" y="2751"/>
                </a:lnTo>
                <a:cubicBezTo>
                  <a:pt x="3247" y="2501"/>
                  <a:pt x="2788" y="1417"/>
                  <a:pt x="2638" y="0"/>
                </a:cubicBezTo>
                <a:close/>
                <a:moveTo>
                  <a:pt x="1542" y="0"/>
                </a:moveTo>
                <a:lnTo>
                  <a:pt x="1912" y="0"/>
                </a:lnTo>
                <a:cubicBezTo>
                  <a:pt x="1619" y="463"/>
                  <a:pt x="1407" y="1232"/>
                  <a:pt x="1340" y="2135"/>
                </a:cubicBezTo>
                <a:cubicBezTo>
                  <a:pt x="1773" y="1889"/>
                  <a:pt x="2121" y="1069"/>
                  <a:pt x="2259" y="0"/>
                </a:cubicBezTo>
                <a:lnTo>
                  <a:pt x="2496" y="0"/>
                </a:lnTo>
                <a:cubicBezTo>
                  <a:pt x="2346" y="1417"/>
                  <a:pt x="1887" y="2501"/>
                  <a:pt x="1316" y="2751"/>
                </a:cubicBezTo>
                <a:lnTo>
                  <a:pt x="1316" y="2756"/>
                </a:lnTo>
                <a:cubicBezTo>
                  <a:pt x="1307" y="2761"/>
                  <a:pt x="1297" y="2765"/>
                  <a:pt x="1288" y="2763"/>
                </a:cubicBezTo>
                <a:cubicBezTo>
                  <a:pt x="1232" y="2789"/>
                  <a:pt x="1176" y="2803"/>
                  <a:pt x="1118" y="2806"/>
                </a:cubicBezTo>
                <a:lnTo>
                  <a:pt x="1088" y="2813"/>
                </a:lnTo>
                <a:lnTo>
                  <a:pt x="1088" y="2811"/>
                </a:lnTo>
                <a:lnTo>
                  <a:pt x="1087" y="2811"/>
                </a:lnTo>
                <a:cubicBezTo>
                  <a:pt x="1086" y="2794"/>
                  <a:pt x="1086" y="2776"/>
                  <a:pt x="1086" y="2758"/>
                </a:cubicBezTo>
                <a:cubicBezTo>
                  <a:pt x="1086" y="2731"/>
                  <a:pt x="1086" y="2705"/>
                  <a:pt x="1089" y="2678"/>
                </a:cubicBezTo>
                <a:cubicBezTo>
                  <a:pt x="1089" y="2531"/>
                  <a:pt x="1093" y="2387"/>
                  <a:pt x="1102" y="2245"/>
                </a:cubicBezTo>
                <a:lnTo>
                  <a:pt x="1103" y="2213"/>
                </a:lnTo>
                <a:cubicBezTo>
                  <a:pt x="1103" y="2213"/>
                  <a:pt x="1103" y="2213"/>
                  <a:pt x="1104" y="2213"/>
                </a:cubicBezTo>
                <a:cubicBezTo>
                  <a:pt x="1150" y="1348"/>
                  <a:pt x="1309" y="575"/>
                  <a:pt x="1542" y="0"/>
                </a:cubicBezTo>
                <a:close/>
                <a:moveTo>
                  <a:pt x="224" y="0"/>
                </a:moveTo>
                <a:lnTo>
                  <a:pt x="592" y="0"/>
                </a:lnTo>
                <a:cubicBezTo>
                  <a:pt x="827" y="573"/>
                  <a:pt x="986" y="1347"/>
                  <a:pt x="1032" y="2213"/>
                </a:cubicBezTo>
                <a:cubicBezTo>
                  <a:pt x="1033" y="2213"/>
                  <a:pt x="1033" y="2213"/>
                  <a:pt x="1033" y="2213"/>
                </a:cubicBezTo>
                <a:lnTo>
                  <a:pt x="1034" y="2245"/>
                </a:lnTo>
                <a:cubicBezTo>
                  <a:pt x="1043" y="2387"/>
                  <a:pt x="1047" y="2531"/>
                  <a:pt x="1047" y="2678"/>
                </a:cubicBezTo>
                <a:cubicBezTo>
                  <a:pt x="1050" y="2705"/>
                  <a:pt x="1050" y="2731"/>
                  <a:pt x="1050" y="2758"/>
                </a:cubicBezTo>
                <a:cubicBezTo>
                  <a:pt x="1050" y="2776"/>
                  <a:pt x="1050" y="2794"/>
                  <a:pt x="1049" y="2811"/>
                </a:cubicBezTo>
                <a:lnTo>
                  <a:pt x="1048" y="2811"/>
                </a:lnTo>
                <a:lnTo>
                  <a:pt x="1048" y="2813"/>
                </a:lnTo>
                <a:lnTo>
                  <a:pt x="1018" y="2806"/>
                </a:lnTo>
                <a:cubicBezTo>
                  <a:pt x="960" y="2803"/>
                  <a:pt x="904" y="2789"/>
                  <a:pt x="848" y="2763"/>
                </a:cubicBezTo>
                <a:cubicBezTo>
                  <a:pt x="839" y="2765"/>
                  <a:pt x="829" y="2761"/>
                  <a:pt x="820" y="2756"/>
                </a:cubicBezTo>
                <a:lnTo>
                  <a:pt x="820" y="2751"/>
                </a:lnTo>
                <a:cubicBezTo>
                  <a:pt x="500" y="2611"/>
                  <a:pt x="215" y="2209"/>
                  <a:pt x="0" y="1633"/>
                </a:cubicBezTo>
                <a:lnTo>
                  <a:pt x="0" y="663"/>
                </a:lnTo>
                <a:cubicBezTo>
                  <a:pt x="173" y="1403"/>
                  <a:pt x="459" y="1943"/>
                  <a:pt x="796" y="2135"/>
                </a:cubicBezTo>
                <a:cubicBezTo>
                  <a:pt x="729" y="1232"/>
                  <a:pt x="517" y="463"/>
                  <a:pt x="224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1"/>
          </a:xfrm>
          <a:prstGeom prst="rect">
            <a:avLst/>
          </a:prstGeom>
        </p:spPr>
        <p:txBody>
          <a:bodyPr/>
          <a:lstStyle>
            <a:lvl1pPr algn="r">
              <a:defRPr spc="200"/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610600" y="4960137"/>
            <a:ext cx="3200400" cy="146304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traight Connector 7"/>
          <p:cNvSpPr/>
          <p:nvPr/>
        </p:nvSpPr>
        <p:spPr>
          <a:xfrm flipV="1">
            <a:off x="8386843" y="5264105"/>
            <a:ext cx="1" cy="914401"/>
          </a:xfrm>
          <a:prstGeom prst="line">
            <a:avLst/>
          </a:prstGeom>
          <a:ln w="19050">
            <a:solidFill>
              <a:srgbClr val="1482A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Text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1"/>
          </a:xfrm>
          <a:prstGeom prst="rect">
            <a:avLst/>
          </a:prstGeom>
        </p:spPr>
        <p:txBody>
          <a:bodyPr/>
          <a:lstStyle>
            <a:lvl1pPr algn="r">
              <a:defRPr spc="200"/>
            </a:lvl1pPr>
          </a:lstStyle>
          <a:p>
            <a:r>
              <a:t>Title Text</a:t>
            </a:r>
          </a:p>
        </p:txBody>
      </p:sp>
      <p:sp>
        <p:nvSpPr>
          <p:cNvPr id="104" name="Picture Placeholder 2"/>
          <p:cNvSpPr>
            <a:spLocks noGrp="1"/>
          </p:cNvSpPr>
          <p:nvPr>
            <p:ph type="pic" idx="13"/>
          </p:nvPr>
        </p:nvSpPr>
        <p:spPr>
          <a:xfrm>
            <a:off x="0" y="-2"/>
            <a:ext cx="12188953" cy="4572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610600" y="4960137"/>
            <a:ext cx="3200400" cy="146304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traight Connector 7"/>
          <p:cNvSpPr/>
          <p:nvPr/>
        </p:nvSpPr>
        <p:spPr>
          <a:xfrm flipV="1">
            <a:off x="8386843" y="5264105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9720075" cy="402336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Conteúdo 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9720075" cy="40233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8"/>
          <p:cNvSpPr/>
          <p:nvPr/>
        </p:nvSpPr>
        <p:spPr>
          <a:xfrm>
            <a:off x="0" y="-1"/>
            <a:ext cx="12192000" cy="4572003"/>
          </a:xfrm>
          <a:prstGeom prst="rect">
            <a:avLst/>
          </a:prstGeom>
          <a:solidFill>
            <a:srgbClr val="1D9AA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" name="Oval 5"/>
          <p:cNvSpPr/>
          <p:nvPr/>
        </p:nvSpPr>
        <p:spPr>
          <a:xfrm>
            <a:off x="-2" y="-1"/>
            <a:ext cx="12192001" cy="4572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731"/>
                </a:moveTo>
                <a:lnTo>
                  <a:pt x="21600" y="21600"/>
                </a:lnTo>
                <a:lnTo>
                  <a:pt x="21285" y="21600"/>
                </a:lnTo>
                <a:cubicBezTo>
                  <a:pt x="21410" y="21367"/>
                  <a:pt x="21517" y="21071"/>
                  <a:pt x="21600" y="20731"/>
                </a:cubicBezTo>
                <a:close/>
                <a:moveTo>
                  <a:pt x="21600" y="19093"/>
                </a:moveTo>
                <a:lnTo>
                  <a:pt x="21600" y="19722"/>
                </a:lnTo>
                <a:cubicBezTo>
                  <a:pt x="21270" y="20053"/>
                  <a:pt x="21007" y="20738"/>
                  <a:pt x="20882" y="21600"/>
                </a:cubicBezTo>
                <a:lnTo>
                  <a:pt x="20639" y="21600"/>
                </a:lnTo>
                <a:cubicBezTo>
                  <a:pt x="20782" y="20410"/>
                  <a:pt x="21143" y="19471"/>
                  <a:pt x="21600" y="19093"/>
                </a:cubicBezTo>
                <a:close/>
                <a:moveTo>
                  <a:pt x="19076" y="18895"/>
                </a:moveTo>
                <a:lnTo>
                  <a:pt x="19106" y="18903"/>
                </a:lnTo>
                <a:cubicBezTo>
                  <a:pt x="19163" y="18905"/>
                  <a:pt x="19220" y="18919"/>
                  <a:pt x="19275" y="18945"/>
                </a:cubicBezTo>
                <a:cubicBezTo>
                  <a:pt x="19285" y="18943"/>
                  <a:pt x="19294" y="18948"/>
                  <a:pt x="19304" y="18953"/>
                </a:cubicBezTo>
                <a:lnTo>
                  <a:pt x="19304" y="18958"/>
                </a:lnTo>
                <a:cubicBezTo>
                  <a:pt x="19857" y="19202"/>
                  <a:pt x="20305" y="20237"/>
                  <a:pt x="20471" y="21600"/>
                </a:cubicBezTo>
                <a:lnTo>
                  <a:pt x="20227" y="21600"/>
                </a:lnTo>
                <a:cubicBezTo>
                  <a:pt x="20079" y="20586"/>
                  <a:pt x="19742" y="19817"/>
                  <a:pt x="19328" y="19579"/>
                </a:cubicBezTo>
                <a:cubicBezTo>
                  <a:pt x="19389" y="20408"/>
                  <a:pt x="19570" y="21125"/>
                  <a:pt x="19823" y="21600"/>
                </a:cubicBezTo>
                <a:lnTo>
                  <a:pt x="19479" y="21600"/>
                </a:lnTo>
                <a:cubicBezTo>
                  <a:pt x="19273" y="21036"/>
                  <a:pt x="19134" y="20308"/>
                  <a:pt x="19091" y="19500"/>
                </a:cubicBezTo>
                <a:cubicBezTo>
                  <a:pt x="19091" y="19500"/>
                  <a:pt x="19091" y="19500"/>
                  <a:pt x="19090" y="19500"/>
                </a:cubicBezTo>
                <a:lnTo>
                  <a:pt x="19089" y="19468"/>
                </a:lnTo>
                <a:cubicBezTo>
                  <a:pt x="19080" y="19325"/>
                  <a:pt x="19076" y="19179"/>
                  <a:pt x="19076" y="19031"/>
                </a:cubicBezTo>
                <a:cubicBezTo>
                  <a:pt x="19074" y="19005"/>
                  <a:pt x="19074" y="18978"/>
                  <a:pt x="19074" y="18951"/>
                </a:cubicBezTo>
                <a:lnTo>
                  <a:pt x="19075" y="18897"/>
                </a:lnTo>
                <a:lnTo>
                  <a:pt x="19076" y="18897"/>
                </a:lnTo>
                <a:close/>
                <a:moveTo>
                  <a:pt x="19035" y="18895"/>
                </a:moveTo>
                <a:lnTo>
                  <a:pt x="19035" y="18897"/>
                </a:lnTo>
                <a:lnTo>
                  <a:pt x="19036" y="18897"/>
                </a:lnTo>
                <a:lnTo>
                  <a:pt x="19037" y="18951"/>
                </a:lnTo>
                <a:cubicBezTo>
                  <a:pt x="19037" y="18978"/>
                  <a:pt x="19037" y="19005"/>
                  <a:pt x="19035" y="19031"/>
                </a:cubicBezTo>
                <a:cubicBezTo>
                  <a:pt x="19035" y="19179"/>
                  <a:pt x="19031" y="19325"/>
                  <a:pt x="19022" y="19468"/>
                </a:cubicBezTo>
                <a:lnTo>
                  <a:pt x="19021" y="19500"/>
                </a:lnTo>
                <a:cubicBezTo>
                  <a:pt x="19020" y="19500"/>
                  <a:pt x="19020" y="19500"/>
                  <a:pt x="19020" y="19500"/>
                </a:cubicBezTo>
                <a:cubicBezTo>
                  <a:pt x="18977" y="20308"/>
                  <a:pt x="18837" y="21036"/>
                  <a:pt x="18632" y="21600"/>
                </a:cubicBezTo>
                <a:lnTo>
                  <a:pt x="18288" y="21600"/>
                </a:lnTo>
                <a:cubicBezTo>
                  <a:pt x="18541" y="21125"/>
                  <a:pt x="18722" y="20408"/>
                  <a:pt x="18783" y="19579"/>
                </a:cubicBezTo>
                <a:cubicBezTo>
                  <a:pt x="18369" y="19817"/>
                  <a:pt x="18031" y="20586"/>
                  <a:pt x="17884" y="21600"/>
                </a:cubicBezTo>
                <a:lnTo>
                  <a:pt x="17640" y="21600"/>
                </a:lnTo>
                <a:cubicBezTo>
                  <a:pt x="17805" y="20237"/>
                  <a:pt x="18254" y="19202"/>
                  <a:pt x="18807" y="18958"/>
                </a:cubicBezTo>
                <a:lnTo>
                  <a:pt x="18807" y="18953"/>
                </a:lnTo>
                <a:cubicBezTo>
                  <a:pt x="18817" y="18948"/>
                  <a:pt x="18826" y="18943"/>
                  <a:pt x="18836" y="18945"/>
                </a:cubicBezTo>
                <a:cubicBezTo>
                  <a:pt x="18891" y="18919"/>
                  <a:pt x="18948" y="18905"/>
                  <a:pt x="19005" y="18903"/>
                </a:cubicBezTo>
                <a:close/>
                <a:moveTo>
                  <a:pt x="16078" y="18895"/>
                </a:moveTo>
                <a:lnTo>
                  <a:pt x="16108" y="18903"/>
                </a:lnTo>
                <a:cubicBezTo>
                  <a:pt x="16165" y="18905"/>
                  <a:pt x="16222" y="18919"/>
                  <a:pt x="16277" y="18945"/>
                </a:cubicBezTo>
                <a:cubicBezTo>
                  <a:pt x="16287" y="18943"/>
                  <a:pt x="16296" y="18948"/>
                  <a:pt x="16306" y="18953"/>
                </a:cubicBezTo>
                <a:lnTo>
                  <a:pt x="16306" y="18958"/>
                </a:lnTo>
                <a:cubicBezTo>
                  <a:pt x="16859" y="19202"/>
                  <a:pt x="17308" y="20237"/>
                  <a:pt x="17473" y="21600"/>
                </a:cubicBezTo>
                <a:lnTo>
                  <a:pt x="17229" y="21600"/>
                </a:lnTo>
                <a:cubicBezTo>
                  <a:pt x="17082" y="20586"/>
                  <a:pt x="16744" y="19817"/>
                  <a:pt x="16330" y="19579"/>
                </a:cubicBezTo>
                <a:cubicBezTo>
                  <a:pt x="16391" y="20408"/>
                  <a:pt x="16572" y="21125"/>
                  <a:pt x="16825" y="21600"/>
                </a:cubicBezTo>
                <a:lnTo>
                  <a:pt x="16481" y="21600"/>
                </a:lnTo>
                <a:cubicBezTo>
                  <a:pt x="16276" y="21036"/>
                  <a:pt x="16136" y="20308"/>
                  <a:pt x="16093" y="19500"/>
                </a:cubicBezTo>
                <a:cubicBezTo>
                  <a:pt x="16093" y="19500"/>
                  <a:pt x="16093" y="19500"/>
                  <a:pt x="16092" y="19500"/>
                </a:cubicBezTo>
                <a:lnTo>
                  <a:pt x="16091" y="19468"/>
                </a:lnTo>
                <a:cubicBezTo>
                  <a:pt x="16082" y="19325"/>
                  <a:pt x="16078" y="19179"/>
                  <a:pt x="16078" y="19031"/>
                </a:cubicBezTo>
                <a:cubicBezTo>
                  <a:pt x="16076" y="19005"/>
                  <a:pt x="16076" y="18978"/>
                  <a:pt x="16076" y="18951"/>
                </a:cubicBezTo>
                <a:lnTo>
                  <a:pt x="16077" y="18897"/>
                </a:lnTo>
                <a:lnTo>
                  <a:pt x="16078" y="18897"/>
                </a:lnTo>
                <a:close/>
                <a:moveTo>
                  <a:pt x="16037" y="18895"/>
                </a:moveTo>
                <a:lnTo>
                  <a:pt x="16037" y="18897"/>
                </a:lnTo>
                <a:lnTo>
                  <a:pt x="16038" y="18897"/>
                </a:lnTo>
                <a:lnTo>
                  <a:pt x="16039" y="18951"/>
                </a:lnTo>
                <a:cubicBezTo>
                  <a:pt x="16039" y="18978"/>
                  <a:pt x="16039" y="19005"/>
                  <a:pt x="16037" y="19031"/>
                </a:cubicBezTo>
                <a:cubicBezTo>
                  <a:pt x="16037" y="19179"/>
                  <a:pt x="16033" y="19325"/>
                  <a:pt x="16024" y="19468"/>
                </a:cubicBezTo>
                <a:lnTo>
                  <a:pt x="16023" y="19500"/>
                </a:lnTo>
                <a:cubicBezTo>
                  <a:pt x="16022" y="19500"/>
                  <a:pt x="16022" y="19500"/>
                  <a:pt x="16022" y="19500"/>
                </a:cubicBezTo>
                <a:cubicBezTo>
                  <a:pt x="15979" y="20308"/>
                  <a:pt x="15839" y="21036"/>
                  <a:pt x="15634" y="21600"/>
                </a:cubicBezTo>
                <a:lnTo>
                  <a:pt x="15290" y="21600"/>
                </a:lnTo>
                <a:cubicBezTo>
                  <a:pt x="15543" y="21125"/>
                  <a:pt x="15724" y="20408"/>
                  <a:pt x="15785" y="19579"/>
                </a:cubicBezTo>
                <a:cubicBezTo>
                  <a:pt x="15371" y="19817"/>
                  <a:pt x="15034" y="20586"/>
                  <a:pt x="14886" y="21600"/>
                </a:cubicBezTo>
                <a:lnTo>
                  <a:pt x="14642" y="21600"/>
                </a:lnTo>
                <a:cubicBezTo>
                  <a:pt x="14808" y="20237"/>
                  <a:pt x="15256" y="19202"/>
                  <a:pt x="15809" y="18958"/>
                </a:cubicBezTo>
                <a:lnTo>
                  <a:pt x="15809" y="18953"/>
                </a:lnTo>
                <a:cubicBezTo>
                  <a:pt x="15819" y="18948"/>
                  <a:pt x="15828" y="18943"/>
                  <a:pt x="15838" y="18945"/>
                </a:cubicBezTo>
                <a:cubicBezTo>
                  <a:pt x="15893" y="18919"/>
                  <a:pt x="15950" y="18905"/>
                  <a:pt x="16007" y="18903"/>
                </a:cubicBezTo>
                <a:close/>
                <a:moveTo>
                  <a:pt x="13080" y="18895"/>
                </a:moveTo>
                <a:lnTo>
                  <a:pt x="13110" y="18903"/>
                </a:lnTo>
                <a:cubicBezTo>
                  <a:pt x="13167" y="18905"/>
                  <a:pt x="13224" y="18919"/>
                  <a:pt x="13279" y="18945"/>
                </a:cubicBezTo>
                <a:cubicBezTo>
                  <a:pt x="13289" y="18943"/>
                  <a:pt x="13298" y="18948"/>
                  <a:pt x="13308" y="18953"/>
                </a:cubicBezTo>
                <a:lnTo>
                  <a:pt x="13308" y="18958"/>
                </a:lnTo>
                <a:cubicBezTo>
                  <a:pt x="13861" y="19202"/>
                  <a:pt x="14310" y="20237"/>
                  <a:pt x="14475" y="21600"/>
                </a:cubicBezTo>
                <a:lnTo>
                  <a:pt x="14231" y="21600"/>
                </a:lnTo>
                <a:cubicBezTo>
                  <a:pt x="14084" y="20586"/>
                  <a:pt x="13746" y="19817"/>
                  <a:pt x="13332" y="19579"/>
                </a:cubicBezTo>
                <a:cubicBezTo>
                  <a:pt x="13393" y="20408"/>
                  <a:pt x="13574" y="21125"/>
                  <a:pt x="13828" y="21600"/>
                </a:cubicBezTo>
                <a:lnTo>
                  <a:pt x="13483" y="21600"/>
                </a:lnTo>
                <a:cubicBezTo>
                  <a:pt x="13278" y="21036"/>
                  <a:pt x="13138" y="20308"/>
                  <a:pt x="13095" y="19500"/>
                </a:cubicBezTo>
                <a:cubicBezTo>
                  <a:pt x="13095" y="19500"/>
                  <a:pt x="13095" y="19500"/>
                  <a:pt x="13094" y="19500"/>
                </a:cubicBezTo>
                <a:lnTo>
                  <a:pt x="13093" y="19468"/>
                </a:lnTo>
                <a:cubicBezTo>
                  <a:pt x="13084" y="19325"/>
                  <a:pt x="13080" y="19179"/>
                  <a:pt x="13080" y="19031"/>
                </a:cubicBezTo>
                <a:cubicBezTo>
                  <a:pt x="13078" y="19005"/>
                  <a:pt x="13078" y="18978"/>
                  <a:pt x="13078" y="18951"/>
                </a:cubicBezTo>
                <a:lnTo>
                  <a:pt x="13079" y="18897"/>
                </a:lnTo>
                <a:lnTo>
                  <a:pt x="13080" y="18897"/>
                </a:lnTo>
                <a:close/>
                <a:moveTo>
                  <a:pt x="13039" y="18895"/>
                </a:moveTo>
                <a:lnTo>
                  <a:pt x="13040" y="18897"/>
                </a:lnTo>
                <a:lnTo>
                  <a:pt x="13040" y="18897"/>
                </a:lnTo>
                <a:lnTo>
                  <a:pt x="13041" y="18951"/>
                </a:lnTo>
                <a:cubicBezTo>
                  <a:pt x="13041" y="18978"/>
                  <a:pt x="13041" y="19005"/>
                  <a:pt x="13039" y="19031"/>
                </a:cubicBezTo>
                <a:cubicBezTo>
                  <a:pt x="13039" y="19179"/>
                  <a:pt x="13035" y="19325"/>
                  <a:pt x="13026" y="19468"/>
                </a:cubicBezTo>
                <a:lnTo>
                  <a:pt x="13025" y="19500"/>
                </a:lnTo>
                <a:cubicBezTo>
                  <a:pt x="13025" y="19500"/>
                  <a:pt x="13024" y="19500"/>
                  <a:pt x="13024" y="19500"/>
                </a:cubicBezTo>
                <a:cubicBezTo>
                  <a:pt x="12981" y="20308"/>
                  <a:pt x="12842" y="21036"/>
                  <a:pt x="12636" y="21600"/>
                </a:cubicBezTo>
                <a:lnTo>
                  <a:pt x="12292" y="21600"/>
                </a:lnTo>
                <a:cubicBezTo>
                  <a:pt x="12545" y="21125"/>
                  <a:pt x="12726" y="20408"/>
                  <a:pt x="12787" y="19579"/>
                </a:cubicBezTo>
                <a:cubicBezTo>
                  <a:pt x="12373" y="19817"/>
                  <a:pt x="12036" y="20586"/>
                  <a:pt x="11888" y="21600"/>
                </a:cubicBezTo>
                <a:lnTo>
                  <a:pt x="11644" y="21600"/>
                </a:lnTo>
                <a:cubicBezTo>
                  <a:pt x="11810" y="20237"/>
                  <a:pt x="12258" y="19202"/>
                  <a:pt x="12811" y="18958"/>
                </a:cubicBezTo>
                <a:lnTo>
                  <a:pt x="12811" y="18953"/>
                </a:lnTo>
                <a:cubicBezTo>
                  <a:pt x="12821" y="18948"/>
                  <a:pt x="12830" y="18943"/>
                  <a:pt x="12840" y="18945"/>
                </a:cubicBezTo>
                <a:cubicBezTo>
                  <a:pt x="12895" y="18919"/>
                  <a:pt x="12952" y="18905"/>
                  <a:pt x="13009" y="18903"/>
                </a:cubicBezTo>
                <a:close/>
                <a:moveTo>
                  <a:pt x="10082" y="18895"/>
                </a:moveTo>
                <a:lnTo>
                  <a:pt x="10112" y="18903"/>
                </a:lnTo>
                <a:cubicBezTo>
                  <a:pt x="10170" y="18905"/>
                  <a:pt x="10226" y="18919"/>
                  <a:pt x="10281" y="18945"/>
                </a:cubicBezTo>
                <a:cubicBezTo>
                  <a:pt x="10291" y="18943"/>
                  <a:pt x="10301" y="18948"/>
                  <a:pt x="10310" y="18953"/>
                </a:cubicBezTo>
                <a:lnTo>
                  <a:pt x="10310" y="18958"/>
                </a:lnTo>
                <a:cubicBezTo>
                  <a:pt x="10863" y="19202"/>
                  <a:pt x="11312" y="20237"/>
                  <a:pt x="11477" y="21600"/>
                </a:cubicBezTo>
                <a:lnTo>
                  <a:pt x="11233" y="21600"/>
                </a:lnTo>
                <a:cubicBezTo>
                  <a:pt x="11086" y="20586"/>
                  <a:pt x="10748" y="19817"/>
                  <a:pt x="10334" y="19579"/>
                </a:cubicBezTo>
                <a:cubicBezTo>
                  <a:pt x="10395" y="20408"/>
                  <a:pt x="10576" y="21125"/>
                  <a:pt x="10830" y="21600"/>
                </a:cubicBezTo>
                <a:lnTo>
                  <a:pt x="10485" y="21600"/>
                </a:lnTo>
                <a:cubicBezTo>
                  <a:pt x="10280" y="21036"/>
                  <a:pt x="10141" y="20308"/>
                  <a:pt x="10097" y="19500"/>
                </a:cubicBezTo>
                <a:cubicBezTo>
                  <a:pt x="10097" y="19500"/>
                  <a:pt x="10097" y="19500"/>
                  <a:pt x="10097" y="19500"/>
                </a:cubicBezTo>
                <a:lnTo>
                  <a:pt x="10096" y="19468"/>
                </a:lnTo>
                <a:cubicBezTo>
                  <a:pt x="10087" y="19325"/>
                  <a:pt x="10082" y="19179"/>
                  <a:pt x="10082" y="19031"/>
                </a:cubicBezTo>
                <a:cubicBezTo>
                  <a:pt x="10080" y="19005"/>
                  <a:pt x="10080" y="18978"/>
                  <a:pt x="10080" y="18951"/>
                </a:cubicBezTo>
                <a:lnTo>
                  <a:pt x="10081" y="18897"/>
                </a:lnTo>
                <a:lnTo>
                  <a:pt x="10082" y="18897"/>
                </a:lnTo>
                <a:close/>
                <a:moveTo>
                  <a:pt x="10042" y="18895"/>
                </a:moveTo>
                <a:lnTo>
                  <a:pt x="10042" y="18897"/>
                </a:lnTo>
                <a:lnTo>
                  <a:pt x="10042" y="18897"/>
                </a:lnTo>
                <a:lnTo>
                  <a:pt x="10044" y="18951"/>
                </a:lnTo>
                <a:cubicBezTo>
                  <a:pt x="10044" y="18978"/>
                  <a:pt x="10043" y="19005"/>
                  <a:pt x="10041" y="19031"/>
                </a:cubicBezTo>
                <a:cubicBezTo>
                  <a:pt x="10041" y="19179"/>
                  <a:pt x="10037" y="19325"/>
                  <a:pt x="10028" y="19468"/>
                </a:cubicBezTo>
                <a:lnTo>
                  <a:pt x="10027" y="19500"/>
                </a:lnTo>
                <a:cubicBezTo>
                  <a:pt x="10027" y="19500"/>
                  <a:pt x="10026" y="19500"/>
                  <a:pt x="10026" y="19500"/>
                </a:cubicBezTo>
                <a:cubicBezTo>
                  <a:pt x="9983" y="20308"/>
                  <a:pt x="9844" y="21036"/>
                  <a:pt x="9638" y="21600"/>
                </a:cubicBezTo>
                <a:lnTo>
                  <a:pt x="9294" y="21600"/>
                </a:lnTo>
                <a:cubicBezTo>
                  <a:pt x="9547" y="21125"/>
                  <a:pt x="9728" y="20408"/>
                  <a:pt x="9790" y="19579"/>
                </a:cubicBezTo>
                <a:cubicBezTo>
                  <a:pt x="9375" y="19817"/>
                  <a:pt x="9038" y="20586"/>
                  <a:pt x="8890" y="21600"/>
                </a:cubicBezTo>
                <a:lnTo>
                  <a:pt x="8646" y="21600"/>
                </a:lnTo>
                <a:cubicBezTo>
                  <a:pt x="8812" y="20237"/>
                  <a:pt x="9260" y="19202"/>
                  <a:pt x="9813" y="18958"/>
                </a:cubicBezTo>
                <a:lnTo>
                  <a:pt x="9813" y="18953"/>
                </a:lnTo>
                <a:cubicBezTo>
                  <a:pt x="9823" y="18948"/>
                  <a:pt x="9832" y="18943"/>
                  <a:pt x="9842" y="18945"/>
                </a:cubicBezTo>
                <a:cubicBezTo>
                  <a:pt x="9897" y="18919"/>
                  <a:pt x="9954" y="18905"/>
                  <a:pt x="10011" y="18903"/>
                </a:cubicBezTo>
                <a:close/>
                <a:moveTo>
                  <a:pt x="7084" y="18895"/>
                </a:moveTo>
                <a:lnTo>
                  <a:pt x="7114" y="18903"/>
                </a:lnTo>
                <a:cubicBezTo>
                  <a:pt x="7172" y="18905"/>
                  <a:pt x="7228" y="18919"/>
                  <a:pt x="7283" y="18945"/>
                </a:cubicBezTo>
                <a:cubicBezTo>
                  <a:pt x="7293" y="18943"/>
                  <a:pt x="7303" y="18948"/>
                  <a:pt x="7312" y="18953"/>
                </a:cubicBezTo>
                <a:lnTo>
                  <a:pt x="7312" y="18958"/>
                </a:lnTo>
                <a:cubicBezTo>
                  <a:pt x="7865" y="19202"/>
                  <a:pt x="8314" y="20237"/>
                  <a:pt x="8479" y="21600"/>
                </a:cubicBezTo>
                <a:lnTo>
                  <a:pt x="8236" y="21600"/>
                </a:lnTo>
                <a:cubicBezTo>
                  <a:pt x="8088" y="20586"/>
                  <a:pt x="7751" y="19817"/>
                  <a:pt x="7336" y="19579"/>
                </a:cubicBezTo>
                <a:cubicBezTo>
                  <a:pt x="7397" y="20408"/>
                  <a:pt x="7578" y="21125"/>
                  <a:pt x="7832" y="21600"/>
                </a:cubicBezTo>
                <a:lnTo>
                  <a:pt x="7488" y="21600"/>
                </a:lnTo>
                <a:cubicBezTo>
                  <a:pt x="7282" y="21036"/>
                  <a:pt x="7143" y="20308"/>
                  <a:pt x="7099" y="19500"/>
                </a:cubicBezTo>
                <a:cubicBezTo>
                  <a:pt x="7099" y="19500"/>
                  <a:pt x="7099" y="19500"/>
                  <a:pt x="7099" y="19500"/>
                </a:cubicBezTo>
                <a:lnTo>
                  <a:pt x="7098" y="19468"/>
                </a:lnTo>
                <a:cubicBezTo>
                  <a:pt x="7089" y="19325"/>
                  <a:pt x="7084" y="19179"/>
                  <a:pt x="7084" y="19031"/>
                </a:cubicBezTo>
                <a:cubicBezTo>
                  <a:pt x="7082" y="19005"/>
                  <a:pt x="7082" y="18978"/>
                  <a:pt x="7082" y="18951"/>
                </a:cubicBezTo>
                <a:lnTo>
                  <a:pt x="7083" y="18897"/>
                </a:lnTo>
                <a:lnTo>
                  <a:pt x="7084" y="18897"/>
                </a:lnTo>
                <a:close/>
                <a:moveTo>
                  <a:pt x="7044" y="18895"/>
                </a:moveTo>
                <a:lnTo>
                  <a:pt x="7044" y="18897"/>
                </a:lnTo>
                <a:lnTo>
                  <a:pt x="7045" y="18897"/>
                </a:lnTo>
                <a:lnTo>
                  <a:pt x="7046" y="18951"/>
                </a:lnTo>
                <a:cubicBezTo>
                  <a:pt x="7046" y="18978"/>
                  <a:pt x="7046" y="19005"/>
                  <a:pt x="7043" y="19031"/>
                </a:cubicBezTo>
                <a:cubicBezTo>
                  <a:pt x="7043" y="19179"/>
                  <a:pt x="7039" y="19325"/>
                  <a:pt x="7030" y="19468"/>
                </a:cubicBezTo>
                <a:lnTo>
                  <a:pt x="7029" y="19500"/>
                </a:lnTo>
                <a:cubicBezTo>
                  <a:pt x="7029" y="19500"/>
                  <a:pt x="7028" y="19500"/>
                  <a:pt x="7028" y="19500"/>
                </a:cubicBezTo>
                <a:cubicBezTo>
                  <a:pt x="6985" y="20308"/>
                  <a:pt x="6846" y="21036"/>
                  <a:pt x="6640" y="21600"/>
                </a:cubicBezTo>
                <a:lnTo>
                  <a:pt x="6296" y="21600"/>
                </a:lnTo>
                <a:cubicBezTo>
                  <a:pt x="6549" y="21125"/>
                  <a:pt x="6731" y="20408"/>
                  <a:pt x="6792" y="19579"/>
                </a:cubicBezTo>
                <a:cubicBezTo>
                  <a:pt x="6377" y="19817"/>
                  <a:pt x="6040" y="20586"/>
                  <a:pt x="5892" y="21600"/>
                </a:cubicBezTo>
                <a:lnTo>
                  <a:pt x="5648" y="21600"/>
                </a:lnTo>
                <a:cubicBezTo>
                  <a:pt x="5814" y="20237"/>
                  <a:pt x="6262" y="19202"/>
                  <a:pt x="6815" y="18958"/>
                </a:cubicBezTo>
                <a:lnTo>
                  <a:pt x="6816" y="18953"/>
                </a:lnTo>
                <a:cubicBezTo>
                  <a:pt x="6825" y="18948"/>
                  <a:pt x="6834" y="18943"/>
                  <a:pt x="6844" y="18945"/>
                </a:cubicBezTo>
                <a:cubicBezTo>
                  <a:pt x="6900" y="18919"/>
                  <a:pt x="6956" y="18905"/>
                  <a:pt x="7013" y="18903"/>
                </a:cubicBezTo>
                <a:close/>
                <a:moveTo>
                  <a:pt x="4086" y="18895"/>
                </a:moveTo>
                <a:lnTo>
                  <a:pt x="4116" y="18903"/>
                </a:lnTo>
                <a:cubicBezTo>
                  <a:pt x="4174" y="18905"/>
                  <a:pt x="4230" y="18919"/>
                  <a:pt x="4285" y="18945"/>
                </a:cubicBezTo>
                <a:cubicBezTo>
                  <a:pt x="4295" y="18943"/>
                  <a:pt x="4305" y="18948"/>
                  <a:pt x="4314" y="18953"/>
                </a:cubicBezTo>
                <a:lnTo>
                  <a:pt x="4314" y="18958"/>
                </a:lnTo>
                <a:cubicBezTo>
                  <a:pt x="4867" y="19202"/>
                  <a:pt x="5316" y="20237"/>
                  <a:pt x="5481" y="21600"/>
                </a:cubicBezTo>
                <a:lnTo>
                  <a:pt x="5238" y="21600"/>
                </a:lnTo>
                <a:cubicBezTo>
                  <a:pt x="5090" y="20586"/>
                  <a:pt x="4753" y="19817"/>
                  <a:pt x="4338" y="19579"/>
                </a:cubicBezTo>
                <a:cubicBezTo>
                  <a:pt x="4399" y="20408"/>
                  <a:pt x="4580" y="21125"/>
                  <a:pt x="4834" y="21600"/>
                </a:cubicBezTo>
                <a:lnTo>
                  <a:pt x="4490" y="21600"/>
                </a:lnTo>
                <a:cubicBezTo>
                  <a:pt x="4284" y="21036"/>
                  <a:pt x="4145" y="20308"/>
                  <a:pt x="4102" y="19500"/>
                </a:cubicBezTo>
                <a:cubicBezTo>
                  <a:pt x="4101" y="19500"/>
                  <a:pt x="4101" y="19500"/>
                  <a:pt x="4101" y="19500"/>
                </a:cubicBezTo>
                <a:lnTo>
                  <a:pt x="4100" y="19468"/>
                </a:lnTo>
                <a:cubicBezTo>
                  <a:pt x="4091" y="19325"/>
                  <a:pt x="4086" y="19179"/>
                  <a:pt x="4087" y="19031"/>
                </a:cubicBezTo>
                <a:cubicBezTo>
                  <a:pt x="4084" y="19005"/>
                  <a:pt x="4084" y="18978"/>
                  <a:pt x="4084" y="18951"/>
                </a:cubicBezTo>
                <a:lnTo>
                  <a:pt x="4085" y="18897"/>
                </a:lnTo>
                <a:lnTo>
                  <a:pt x="4086" y="18897"/>
                </a:lnTo>
                <a:close/>
                <a:moveTo>
                  <a:pt x="4046" y="18895"/>
                </a:moveTo>
                <a:lnTo>
                  <a:pt x="4046" y="18897"/>
                </a:lnTo>
                <a:lnTo>
                  <a:pt x="4047" y="18897"/>
                </a:lnTo>
                <a:lnTo>
                  <a:pt x="4048" y="18951"/>
                </a:lnTo>
                <a:cubicBezTo>
                  <a:pt x="4048" y="18978"/>
                  <a:pt x="4048" y="19005"/>
                  <a:pt x="4045" y="19031"/>
                </a:cubicBezTo>
                <a:cubicBezTo>
                  <a:pt x="4045" y="19179"/>
                  <a:pt x="4041" y="19325"/>
                  <a:pt x="4032" y="19468"/>
                </a:cubicBezTo>
                <a:lnTo>
                  <a:pt x="4031" y="19500"/>
                </a:lnTo>
                <a:cubicBezTo>
                  <a:pt x="4031" y="19500"/>
                  <a:pt x="4031" y="19500"/>
                  <a:pt x="4030" y="19500"/>
                </a:cubicBezTo>
                <a:cubicBezTo>
                  <a:pt x="3987" y="20308"/>
                  <a:pt x="3848" y="21036"/>
                  <a:pt x="3642" y="21600"/>
                </a:cubicBezTo>
                <a:lnTo>
                  <a:pt x="3298" y="21600"/>
                </a:lnTo>
                <a:cubicBezTo>
                  <a:pt x="3552" y="21125"/>
                  <a:pt x="3733" y="20408"/>
                  <a:pt x="3794" y="19579"/>
                </a:cubicBezTo>
                <a:cubicBezTo>
                  <a:pt x="3379" y="19817"/>
                  <a:pt x="3042" y="20586"/>
                  <a:pt x="2894" y="21600"/>
                </a:cubicBezTo>
                <a:lnTo>
                  <a:pt x="2650" y="21600"/>
                </a:lnTo>
                <a:cubicBezTo>
                  <a:pt x="2816" y="20237"/>
                  <a:pt x="3265" y="19202"/>
                  <a:pt x="3817" y="18958"/>
                </a:cubicBezTo>
                <a:lnTo>
                  <a:pt x="3818" y="18953"/>
                </a:lnTo>
                <a:cubicBezTo>
                  <a:pt x="3827" y="18948"/>
                  <a:pt x="3836" y="18943"/>
                  <a:pt x="3846" y="18945"/>
                </a:cubicBezTo>
                <a:cubicBezTo>
                  <a:pt x="3902" y="18919"/>
                  <a:pt x="3958" y="18905"/>
                  <a:pt x="4015" y="18903"/>
                </a:cubicBezTo>
                <a:close/>
                <a:moveTo>
                  <a:pt x="1088" y="18895"/>
                </a:moveTo>
                <a:lnTo>
                  <a:pt x="1118" y="18903"/>
                </a:lnTo>
                <a:cubicBezTo>
                  <a:pt x="1176" y="18905"/>
                  <a:pt x="1232" y="18919"/>
                  <a:pt x="1288" y="18945"/>
                </a:cubicBezTo>
                <a:cubicBezTo>
                  <a:pt x="1297" y="18943"/>
                  <a:pt x="1307" y="18948"/>
                  <a:pt x="1316" y="18953"/>
                </a:cubicBezTo>
                <a:lnTo>
                  <a:pt x="1316" y="18958"/>
                </a:lnTo>
                <a:cubicBezTo>
                  <a:pt x="1869" y="19202"/>
                  <a:pt x="2318" y="20237"/>
                  <a:pt x="2483" y="21600"/>
                </a:cubicBezTo>
                <a:lnTo>
                  <a:pt x="2240" y="21600"/>
                </a:lnTo>
                <a:cubicBezTo>
                  <a:pt x="2092" y="20586"/>
                  <a:pt x="1755" y="19817"/>
                  <a:pt x="1340" y="19579"/>
                </a:cubicBezTo>
                <a:cubicBezTo>
                  <a:pt x="1401" y="20408"/>
                  <a:pt x="1582" y="21125"/>
                  <a:pt x="1836" y="21600"/>
                </a:cubicBezTo>
                <a:lnTo>
                  <a:pt x="1492" y="21600"/>
                </a:lnTo>
                <a:cubicBezTo>
                  <a:pt x="1286" y="21036"/>
                  <a:pt x="1147" y="20308"/>
                  <a:pt x="1104" y="19500"/>
                </a:cubicBezTo>
                <a:cubicBezTo>
                  <a:pt x="1103" y="19500"/>
                  <a:pt x="1103" y="19500"/>
                  <a:pt x="1103" y="19500"/>
                </a:cubicBezTo>
                <a:lnTo>
                  <a:pt x="1102" y="19468"/>
                </a:lnTo>
                <a:cubicBezTo>
                  <a:pt x="1093" y="19325"/>
                  <a:pt x="1089" y="19179"/>
                  <a:pt x="1089" y="19031"/>
                </a:cubicBezTo>
                <a:cubicBezTo>
                  <a:pt x="1086" y="19005"/>
                  <a:pt x="1086" y="18978"/>
                  <a:pt x="1086" y="18951"/>
                </a:cubicBezTo>
                <a:lnTo>
                  <a:pt x="1087" y="18897"/>
                </a:lnTo>
                <a:lnTo>
                  <a:pt x="1088" y="18897"/>
                </a:lnTo>
                <a:close/>
                <a:moveTo>
                  <a:pt x="1048" y="18895"/>
                </a:moveTo>
                <a:lnTo>
                  <a:pt x="1048" y="18897"/>
                </a:lnTo>
                <a:lnTo>
                  <a:pt x="1049" y="18897"/>
                </a:lnTo>
                <a:lnTo>
                  <a:pt x="1050" y="18951"/>
                </a:lnTo>
                <a:cubicBezTo>
                  <a:pt x="1050" y="18978"/>
                  <a:pt x="1050" y="19005"/>
                  <a:pt x="1047" y="19031"/>
                </a:cubicBezTo>
                <a:cubicBezTo>
                  <a:pt x="1047" y="19179"/>
                  <a:pt x="1043" y="19325"/>
                  <a:pt x="1034" y="19468"/>
                </a:cubicBezTo>
                <a:lnTo>
                  <a:pt x="1033" y="19500"/>
                </a:lnTo>
                <a:cubicBezTo>
                  <a:pt x="1033" y="19500"/>
                  <a:pt x="1033" y="19500"/>
                  <a:pt x="1032" y="19500"/>
                </a:cubicBezTo>
                <a:cubicBezTo>
                  <a:pt x="989" y="20310"/>
                  <a:pt x="849" y="21039"/>
                  <a:pt x="642" y="21600"/>
                </a:cubicBezTo>
                <a:lnTo>
                  <a:pt x="301" y="21600"/>
                </a:lnTo>
                <a:cubicBezTo>
                  <a:pt x="554" y="21125"/>
                  <a:pt x="735" y="20407"/>
                  <a:pt x="796" y="19579"/>
                </a:cubicBezTo>
                <a:cubicBezTo>
                  <a:pt x="459" y="19772"/>
                  <a:pt x="173" y="20317"/>
                  <a:pt x="0" y="21062"/>
                </a:cubicBezTo>
                <a:lnTo>
                  <a:pt x="0" y="20085"/>
                </a:lnTo>
                <a:cubicBezTo>
                  <a:pt x="215" y="19504"/>
                  <a:pt x="500" y="19099"/>
                  <a:pt x="820" y="18958"/>
                </a:cubicBezTo>
                <a:lnTo>
                  <a:pt x="820" y="18953"/>
                </a:lnTo>
                <a:cubicBezTo>
                  <a:pt x="829" y="18948"/>
                  <a:pt x="839" y="18943"/>
                  <a:pt x="848" y="18945"/>
                </a:cubicBezTo>
                <a:cubicBezTo>
                  <a:pt x="904" y="18919"/>
                  <a:pt x="960" y="18905"/>
                  <a:pt x="1018" y="18903"/>
                </a:cubicBezTo>
                <a:close/>
                <a:moveTo>
                  <a:pt x="20290" y="15614"/>
                </a:moveTo>
                <a:cubicBezTo>
                  <a:pt x="19803" y="15891"/>
                  <a:pt x="19422" y="16898"/>
                  <a:pt x="19328" y="18168"/>
                </a:cubicBezTo>
                <a:cubicBezTo>
                  <a:pt x="19815" y="17890"/>
                  <a:pt x="20196" y="16884"/>
                  <a:pt x="20290" y="15614"/>
                </a:cubicBezTo>
                <a:close/>
                <a:moveTo>
                  <a:pt x="17821" y="15614"/>
                </a:moveTo>
                <a:cubicBezTo>
                  <a:pt x="17915" y="16884"/>
                  <a:pt x="18296" y="17890"/>
                  <a:pt x="18783" y="18168"/>
                </a:cubicBezTo>
                <a:cubicBezTo>
                  <a:pt x="18689" y="16898"/>
                  <a:pt x="18308" y="15891"/>
                  <a:pt x="17821" y="15614"/>
                </a:cubicBezTo>
                <a:close/>
                <a:moveTo>
                  <a:pt x="17292" y="15614"/>
                </a:moveTo>
                <a:cubicBezTo>
                  <a:pt x="16805" y="15891"/>
                  <a:pt x="16424" y="16898"/>
                  <a:pt x="16330" y="18168"/>
                </a:cubicBezTo>
                <a:cubicBezTo>
                  <a:pt x="16817" y="17890"/>
                  <a:pt x="17198" y="16884"/>
                  <a:pt x="17292" y="15614"/>
                </a:cubicBezTo>
                <a:close/>
                <a:moveTo>
                  <a:pt x="14823" y="15614"/>
                </a:moveTo>
                <a:cubicBezTo>
                  <a:pt x="14917" y="16884"/>
                  <a:pt x="15298" y="17890"/>
                  <a:pt x="15785" y="18168"/>
                </a:cubicBezTo>
                <a:cubicBezTo>
                  <a:pt x="15691" y="16898"/>
                  <a:pt x="15310" y="15891"/>
                  <a:pt x="14823" y="15614"/>
                </a:cubicBezTo>
                <a:close/>
                <a:moveTo>
                  <a:pt x="14294" y="15614"/>
                </a:moveTo>
                <a:cubicBezTo>
                  <a:pt x="13807" y="15891"/>
                  <a:pt x="13426" y="16898"/>
                  <a:pt x="13332" y="18168"/>
                </a:cubicBezTo>
                <a:cubicBezTo>
                  <a:pt x="13819" y="17890"/>
                  <a:pt x="14200" y="16884"/>
                  <a:pt x="14294" y="15614"/>
                </a:cubicBezTo>
                <a:close/>
                <a:moveTo>
                  <a:pt x="11825" y="15614"/>
                </a:moveTo>
                <a:cubicBezTo>
                  <a:pt x="11919" y="16884"/>
                  <a:pt x="12300" y="17890"/>
                  <a:pt x="12787" y="18168"/>
                </a:cubicBezTo>
                <a:cubicBezTo>
                  <a:pt x="12693" y="16898"/>
                  <a:pt x="12312" y="15891"/>
                  <a:pt x="11825" y="15614"/>
                </a:cubicBezTo>
                <a:close/>
                <a:moveTo>
                  <a:pt x="11296" y="15614"/>
                </a:moveTo>
                <a:cubicBezTo>
                  <a:pt x="10809" y="15891"/>
                  <a:pt x="10428" y="16898"/>
                  <a:pt x="10334" y="18168"/>
                </a:cubicBezTo>
                <a:cubicBezTo>
                  <a:pt x="10821" y="17890"/>
                  <a:pt x="11202" y="16884"/>
                  <a:pt x="11296" y="15614"/>
                </a:cubicBezTo>
                <a:close/>
                <a:moveTo>
                  <a:pt x="8827" y="15614"/>
                </a:moveTo>
                <a:cubicBezTo>
                  <a:pt x="8921" y="16884"/>
                  <a:pt x="9302" y="17890"/>
                  <a:pt x="9790" y="18168"/>
                </a:cubicBezTo>
                <a:cubicBezTo>
                  <a:pt x="9695" y="16898"/>
                  <a:pt x="9315" y="15891"/>
                  <a:pt x="8827" y="15614"/>
                </a:cubicBezTo>
                <a:close/>
                <a:moveTo>
                  <a:pt x="8299" y="15614"/>
                </a:moveTo>
                <a:cubicBezTo>
                  <a:pt x="7811" y="15891"/>
                  <a:pt x="7430" y="16898"/>
                  <a:pt x="7336" y="18168"/>
                </a:cubicBezTo>
                <a:cubicBezTo>
                  <a:pt x="7824" y="17890"/>
                  <a:pt x="8204" y="16884"/>
                  <a:pt x="8299" y="15614"/>
                </a:cubicBezTo>
                <a:close/>
                <a:moveTo>
                  <a:pt x="5829" y="15614"/>
                </a:moveTo>
                <a:cubicBezTo>
                  <a:pt x="5923" y="16884"/>
                  <a:pt x="6304" y="17890"/>
                  <a:pt x="6792" y="18168"/>
                </a:cubicBezTo>
                <a:cubicBezTo>
                  <a:pt x="6697" y="16898"/>
                  <a:pt x="6317" y="15891"/>
                  <a:pt x="5829" y="15614"/>
                </a:cubicBezTo>
                <a:close/>
                <a:moveTo>
                  <a:pt x="5301" y="15614"/>
                </a:moveTo>
                <a:cubicBezTo>
                  <a:pt x="4813" y="15891"/>
                  <a:pt x="4432" y="16898"/>
                  <a:pt x="4338" y="18168"/>
                </a:cubicBezTo>
                <a:cubicBezTo>
                  <a:pt x="4826" y="17890"/>
                  <a:pt x="5206" y="16884"/>
                  <a:pt x="5301" y="15614"/>
                </a:cubicBezTo>
                <a:close/>
                <a:moveTo>
                  <a:pt x="2831" y="15614"/>
                </a:moveTo>
                <a:cubicBezTo>
                  <a:pt x="2926" y="16884"/>
                  <a:pt x="3306" y="17890"/>
                  <a:pt x="3794" y="18168"/>
                </a:cubicBezTo>
                <a:cubicBezTo>
                  <a:pt x="3699" y="16898"/>
                  <a:pt x="3319" y="15891"/>
                  <a:pt x="2831" y="15614"/>
                </a:cubicBezTo>
                <a:close/>
                <a:moveTo>
                  <a:pt x="2303" y="15614"/>
                </a:moveTo>
                <a:cubicBezTo>
                  <a:pt x="1815" y="15891"/>
                  <a:pt x="1435" y="16898"/>
                  <a:pt x="1340" y="18168"/>
                </a:cubicBezTo>
                <a:cubicBezTo>
                  <a:pt x="1828" y="17890"/>
                  <a:pt x="2208" y="16884"/>
                  <a:pt x="2303" y="15614"/>
                </a:cubicBezTo>
                <a:close/>
                <a:moveTo>
                  <a:pt x="0" y="15122"/>
                </a:moveTo>
                <a:cubicBezTo>
                  <a:pt x="543" y="15550"/>
                  <a:pt x="952" y="16762"/>
                  <a:pt x="1032" y="18246"/>
                </a:cubicBezTo>
                <a:cubicBezTo>
                  <a:pt x="1033" y="18246"/>
                  <a:pt x="1033" y="18246"/>
                  <a:pt x="1033" y="18246"/>
                </a:cubicBezTo>
                <a:lnTo>
                  <a:pt x="1034" y="18278"/>
                </a:lnTo>
                <a:cubicBezTo>
                  <a:pt x="1043" y="18419"/>
                  <a:pt x="1047" y="18564"/>
                  <a:pt x="1047" y="18711"/>
                </a:cubicBezTo>
                <a:cubicBezTo>
                  <a:pt x="1050" y="18737"/>
                  <a:pt x="1050" y="18764"/>
                  <a:pt x="1050" y="18791"/>
                </a:cubicBezTo>
                <a:cubicBezTo>
                  <a:pt x="1050" y="18809"/>
                  <a:pt x="1050" y="18827"/>
                  <a:pt x="1049" y="18844"/>
                </a:cubicBezTo>
                <a:lnTo>
                  <a:pt x="1048" y="18844"/>
                </a:lnTo>
                <a:lnTo>
                  <a:pt x="1048" y="18846"/>
                </a:lnTo>
                <a:lnTo>
                  <a:pt x="1018" y="18839"/>
                </a:lnTo>
                <a:cubicBezTo>
                  <a:pt x="960" y="18836"/>
                  <a:pt x="904" y="18822"/>
                  <a:pt x="848" y="18796"/>
                </a:cubicBezTo>
                <a:cubicBezTo>
                  <a:pt x="839" y="18798"/>
                  <a:pt x="829" y="18794"/>
                  <a:pt x="820" y="18789"/>
                </a:cubicBezTo>
                <a:lnTo>
                  <a:pt x="820" y="18784"/>
                </a:lnTo>
                <a:cubicBezTo>
                  <a:pt x="500" y="18644"/>
                  <a:pt x="215" y="18242"/>
                  <a:pt x="0" y="17666"/>
                </a:cubicBezTo>
                <a:lnTo>
                  <a:pt x="0" y="16696"/>
                </a:lnTo>
                <a:cubicBezTo>
                  <a:pt x="173" y="17436"/>
                  <a:pt x="459" y="17976"/>
                  <a:pt x="796" y="18168"/>
                </a:cubicBezTo>
                <a:cubicBezTo>
                  <a:pt x="713" y="17047"/>
                  <a:pt x="406" y="16131"/>
                  <a:pt x="0" y="15743"/>
                </a:cubicBezTo>
                <a:close/>
                <a:moveTo>
                  <a:pt x="20567" y="14935"/>
                </a:moveTo>
                <a:lnTo>
                  <a:pt x="20597" y="14942"/>
                </a:lnTo>
                <a:cubicBezTo>
                  <a:pt x="20654" y="14945"/>
                  <a:pt x="20711" y="14959"/>
                  <a:pt x="20766" y="14985"/>
                </a:cubicBezTo>
                <a:cubicBezTo>
                  <a:pt x="20776" y="14983"/>
                  <a:pt x="20785" y="14987"/>
                  <a:pt x="20795" y="14992"/>
                </a:cubicBezTo>
                <a:lnTo>
                  <a:pt x="20795" y="14998"/>
                </a:lnTo>
                <a:cubicBezTo>
                  <a:pt x="21108" y="15135"/>
                  <a:pt x="21387" y="15523"/>
                  <a:pt x="21600" y="16080"/>
                </a:cubicBezTo>
                <a:lnTo>
                  <a:pt x="21600" y="17025"/>
                </a:lnTo>
                <a:cubicBezTo>
                  <a:pt x="21426" y="16316"/>
                  <a:pt x="21146" y="15800"/>
                  <a:pt x="20819" y="15614"/>
                </a:cubicBezTo>
                <a:cubicBezTo>
                  <a:pt x="20901" y="16721"/>
                  <a:pt x="21201" y="17629"/>
                  <a:pt x="21600" y="18026"/>
                </a:cubicBezTo>
                <a:lnTo>
                  <a:pt x="21600" y="18650"/>
                </a:lnTo>
                <a:cubicBezTo>
                  <a:pt x="21064" y="18210"/>
                  <a:pt x="20661" y="17006"/>
                  <a:pt x="20582" y="15535"/>
                </a:cubicBezTo>
                <a:cubicBezTo>
                  <a:pt x="20582" y="15535"/>
                  <a:pt x="20582" y="15535"/>
                  <a:pt x="20581" y="15535"/>
                </a:cubicBezTo>
                <a:lnTo>
                  <a:pt x="20580" y="15504"/>
                </a:lnTo>
                <a:cubicBezTo>
                  <a:pt x="20571" y="15362"/>
                  <a:pt x="20567" y="15217"/>
                  <a:pt x="20567" y="15070"/>
                </a:cubicBezTo>
                <a:cubicBezTo>
                  <a:pt x="20565" y="15044"/>
                  <a:pt x="20565" y="15017"/>
                  <a:pt x="20565" y="14991"/>
                </a:cubicBezTo>
                <a:lnTo>
                  <a:pt x="20566" y="14937"/>
                </a:lnTo>
                <a:lnTo>
                  <a:pt x="20567" y="14937"/>
                </a:lnTo>
                <a:close/>
                <a:moveTo>
                  <a:pt x="20542" y="14935"/>
                </a:moveTo>
                <a:lnTo>
                  <a:pt x="20542" y="14937"/>
                </a:lnTo>
                <a:lnTo>
                  <a:pt x="20543" y="14937"/>
                </a:lnTo>
                <a:lnTo>
                  <a:pt x="20544" y="14991"/>
                </a:lnTo>
                <a:cubicBezTo>
                  <a:pt x="20544" y="15017"/>
                  <a:pt x="20544" y="15044"/>
                  <a:pt x="20542" y="15070"/>
                </a:cubicBezTo>
                <a:cubicBezTo>
                  <a:pt x="20542" y="15217"/>
                  <a:pt x="20537" y="15362"/>
                  <a:pt x="20528" y="15504"/>
                </a:cubicBezTo>
                <a:lnTo>
                  <a:pt x="20528" y="15535"/>
                </a:lnTo>
                <a:cubicBezTo>
                  <a:pt x="20527" y="15535"/>
                  <a:pt x="20527" y="15535"/>
                  <a:pt x="20527" y="15535"/>
                </a:cubicBezTo>
                <a:cubicBezTo>
                  <a:pt x="20438" y="17189"/>
                  <a:pt x="19940" y="18505"/>
                  <a:pt x="19304" y="18784"/>
                </a:cubicBezTo>
                <a:lnTo>
                  <a:pt x="19304" y="18789"/>
                </a:lnTo>
                <a:cubicBezTo>
                  <a:pt x="19294" y="18794"/>
                  <a:pt x="19285" y="18798"/>
                  <a:pt x="19275" y="18796"/>
                </a:cubicBezTo>
                <a:cubicBezTo>
                  <a:pt x="19220" y="18822"/>
                  <a:pt x="19163" y="18836"/>
                  <a:pt x="19106" y="18839"/>
                </a:cubicBezTo>
                <a:lnTo>
                  <a:pt x="19076" y="18846"/>
                </a:lnTo>
                <a:lnTo>
                  <a:pt x="19076" y="18844"/>
                </a:lnTo>
                <a:lnTo>
                  <a:pt x="19075" y="18844"/>
                </a:lnTo>
                <a:cubicBezTo>
                  <a:pt x="19074" y="18827"/>
                  <a:pt x="19074" y="18809"/>
                  <a:pt x="19074" y="18791"/>
                </a:cubicBezTo>
                <a:cubicBezTo>
                  <a:pt x="19074" y="18764"/>
                  <a:pt x="19074" y="18737"/>
                  <a:pt x="19076" y="18711"/>
                </a:cubicBezTo>
                <a:cubicBezTo>
                  <a:pt x="19076" y="18564"/>
                  <a:pt x="19080" y="18419"/>
                  <a:pt x="19089" y="18278"/>
                </a:cubicBezTo>
                <a:lnTo>
                  <a:pt x="19090" y="18246"/>
                </a:lnTo>
                <a:cubicBezTo>
                  <a:pt x="19091" y="18246"/>
                  <a:pt x="19091" y="18246"/>
                  <a:pt x="19091" y="18246"/>
                </a:cubicBezTo>
                <a:cubicBezTo>
                  <a:pt x="19180" y="16592"/>
                  <a:pt x="19678" y="15276"/>
                  <a:pt x="20314" y="14998"/>
                </a:cubicBezTo>
                <a:lnTo>
                  <a:pt x="20314" y="14992"/>
                </a:lnTo>
                <a:cubicBezTo>
                  <a:pt x="20323" y="14987"/>
                  <a:pt x="20333" y="14983"/>
                  <a:pt x="20343" y="14985"/>
                </a:cubicBezTo>
                <a:cubicBezTo>
                  <a:pt x="20398" y="14959"/>
                  <a:pt x="20455" y="14945"/>
                  <a:pt x="20512" y="14942"/>
                </a:cubicBezTo>
                <a:close/>
                <a:moveTo>
                  <a:pt x="17569" y="14935"/>
                </a:moveTo>
                <a:lnTo>
                  <a:pt x="17599" y="14942"/>
                </a:lnTo>
                <a:cubicBezTo>
                  <a:pt x="17656" y="14945"/>
                  <a:pt x="17713" y="14959"/>
                  <a:pt x="17768" y="14985"/>
                </a:cubicBezTo>
                <a:cubicBezTo>
                  <a:pt x="17778" y="14983"/>
                  <a:pt x="17787" y="14987"/>
                  <a:pt x="17797" y="14992"/>
                </a:cubicBezTo>
                <a:lnTo>
                  <a:pt x="17797" y="14998"/>
                </a:lnTo>
                <a:cubicBezTo>
                  <a:pt x="18433" y="15276"/>
                  <a:pt x="18931" y="16592"/>
                  <a:pt x="19020" y="18246"/>
                </a:cubicBezTo>
                <a:cubicBezTo>
                  <a:pt x="19020" y="18246"/>
                  <a:pt x="19020" y="18246"/>
                  <a:pt x="19021" y="18246"/>
                </a:cubicBezTo>
                <a:lnTo>
                  <a:pt x="19022" y="18278"/>
                </a:lnTo>
                <a:cubicBezTo>
                  <a:pt x="19031" y="18419"/>
                  <a:pt x="19035" y="18564"/>
                  <a:pt x="19035" y="18711"/>
                </a:cubicBezTo>
                <a:cubicBezTo>
                  <a:pt x="19037" y="18737"/>
                  <a:pt x="19037" y="18764"/>
                  <a:pt x="19037" y="18791"/>
                </a:cubicBezTo>
                <a:cubicBezTo>
                  <a:pt x="19037" y="18809"/>
                  <a:pt x="19037" y="18827"/>
                  <a:pt x="19036" y="18844"/>
                </a:cubicBezTo>
                <a:lnTo>
                  <a:pt x="19035" y="18844"/>
                </a:lnTo>
                <a:lnTo>
                  <a:pt x="19035" y="18846"/>
                </a:lnTo>
                <a:lnTo>
                  <a:pt x="19005" y="18839"/>
                </a:lnTo>
                <a:cubicBezTo>
                  <a:pt x="18948" y="18836"/>
                  <a:pt x="18891" y="18822"/>
                  <a:pt x="18836" y="18796"/>
                </a:cubicBezTo>
                <a:cubicBezTo>
                  <a:pt x="18826" y="18798"/>
                  <a:pt x="18817" y="18794"/>
                  <a:pt x="18807" y="18789"/>
                </a:cubicBezTo>
                <a:lnTo>
                  <a:pt x="18807" y="18784"/>
                </a:lnTo>
                <a:cubicBezTo>
                  <a:pt x="18171" y="18505"/>
                  <a:pt x="17673" y="17189"/>
                  <a:pt x="17584" y="15535"/>
                </a:cubicBezTo>
                <a:cubicBezTo>
                  <a:pt x="17584" y="15535"/>
                  <a:pt x="17584" y="15535"/>
                  <a:pt x="17583" y="15535"/>
                </a:cubicBezTo>
                <a:lnTo>
                  <a:pt x="17582" y="15504"/>
                </a:lnTo>
                <a:cubicBezTo>
                  <a:pt x="17573" y="15362"/>
                  <a:pt x="17569" y="15217"/>
                  <a:pt x="17569" y="15070"/>
                </a:cubicBezTo>
                <a:cubicBezTo>
                  <a:pt x="17567" y="15044"/>
                  <a:pt x="17567" y="15017"/>
                  <a:pt x="17567" y="14991"/>
                </a:cubicBezTo>
                <a:lnTo>
                  <a:pt x="17568" y="14937"/>
                </a:lnTo>
                <a:lnTo>
                  <a:pt x="17569" y="14937"/>
                </a:lnTo>
                <a:close/>
                <a:moveTo>
                  <a:pt x="17544" y="14935"/>
                </a:moveTo>
                <a:lnTo>
                  <a:pt x="17544" y="14937"/>
                </a:lnTo>
                <a:lnTo>
                  <a:pt x="17545" y="14937"/>
                </a:lnTo>
                <a:lnTo>
                  <a:pt x="17546" y="14991"/>
                </a:lnTo>
                <a:cubicBezTo>
                  <a:pt x="17546" y="15017"/>
                  <a:pt x="17546" y="15044"/>
                  <a:pt x="17544" y="15070"/>
                </a:cubicBezTo>
                <a:cubicBezTo>
                  <a:pt x="17544" y="15217"/>
                  <a:pt x="17540" y="15362"/>
                  <a:pt x="17531" y="15504"/>
                </a:cubicBezTo>
                <a:lnTo>
                  <a:pt x="17530" y="15535"/>
                </a:lnTo>
                <a:cubicBezTo>
                  <a:pt x="17529" y="15535"/>
                  <a:pt x="17529" y="15535"/>
                  <a:pt x="17529" y="15535"/>
                </a:cubicBezTo>
                <a:cubicBezTo>
                  <a:pt x="17440" y="17189"/>
                  <a:pt x="16942" y="18505"/>
                  <a:pt x="16306" y="18784"/>
                </a:cubicBezTo>
                <a:lnTo>
                  <a:pt x="16306" y="18789"/>
                </a:lnTo>
                <a:cubicBezTo>
                  <a:pt x="16296" y="18794"/>
                  <a:pt x="16287" y="18798"/>
                  <a:pt x="16277" y="18796"/>
                </a:cubicBezTo>
                <a:cubicBezTo>
                  <a:pt x="16222" y="18822"/>
                  <a:pt x="16165" y="18836"/>
                  <a:pt x="16108" y="18839"/>
                </a:cubicBezTo>
                <a:lnTo>
                  <a:pt x="16078" y="18846"/>
                </a:lnTo>
                <a:lnTo>
                  <a:pt x="16078" y="18844"/>
                </a:lnTo>
                <a:lnTo>
                  <a:pt x="16077" y="18844"/>
                </a:lnTo>
                <a:cubicBezTo>
                  <a:pt x="16076" y="18827"/>
                  <a:pt x="16076" y="18809"/>
                  <a:pt x="16076" y="18791"/>
                </a:cubicBezTo>
                <a:cubicBezTo>
                  <a:pt x="16076" y="18764"/>
                  <a:pt x="16076" y="18737"/>
                  <a:pt x="16078" y="18711"/>
                </a:cubicBezTo>
                <a:cubicBezTo>
                  <a:pt x="16078" y="18564"/>
                  <a:pt x="16082" y="18419"/>
                  <a:pt x="16091" y="18278"/>
                </a:cubicBezTo>
                <a:lnTo>
                  <a:pt x="16092" y="18246"/>
                </a:lnTo>
                <a:cubicBezTo>
                  <a:pt x="16093" y="18246"/>
                  <a:pt x="16093" y="18246"/>
                  <a:pt x="16093" y="18246"/>
                </a:cubicBezTo>
                <a:cubicBezTo>
                  <a:pt x="16182" y="16592"/>
                  <a:pt x="16680" y="15276"/>
                  <a:pt x="17316" y="14998"/>
                </a:cubicBezTo>
                <a:lnTo>
                  <a:pt x="17316" y="14992"/>
                </a:lnTo>
                <a:cubicBezTo>
                  <a:pt x="17326" y="14987"/>
                  <a:pt x="17335" y="14983"/>
                  <a:pt x="17345" y="14985"/>
                </a:cubicBezTo>
                <a:cubicBezTo>
                  <a:pt x="17400" y="14959"/>
                  <a:pt x="17457" y="14945"/>
                  <a:pt x="17514" y="14942"/>
                </a:cubicBezTo>
                <a:close/>
                <a:moveTo>
                  <a:pt x="14571" y="14935"/>
                </a:moveTo>
                <a:lnTo>
                  <a:pt x="14601" y="14942"/>
                </a:lnTo>
                <a:cubicBezTo>
                  <a:pt x="14658" y="14945"/>
                  <a:pt x="14715" y="14959"/>
                  <a:pt x="14770" y="14985"/>
                </a:cubicBezTo>
                <a:cubicBezTo>
                  <a:pt x="14780" y="14983"/>
                  <a:pt x="14790" y="14987"/>
                  <a:pt x="14799" y="14992"/>
                </a:cubicBezTo>
                <a:lnTo>
                  <a:pt x="14799" y="14998"/>
                </a:lnTo>
                <a:cubicBezTo>
                  <a:pt x="15435" y="15276"/>
                  <a:pt x="15933" y="16592"/>
                  <a:pt x="16022" y="18246"/>
                </a:cubicBezTo>
                <a:cubicBezTo>
                  <a:pt x="16022" y="18246"/>
                  <a:pt x="16022" y="18246"/>
                  <a:pt x="16023" y="18246"/>
                </a:cubicBezTo>
                <a:lnTo>
                  <a:pt x="16024" y="18278"/>
                </a:lnTo>
                <a:cubicBezTo>
                  <a:pt x="16033" y="18419"/>
                  <a:pt x="16037" y="18564"/>
                  <a:pt x="16037" y="18711"/>
                </a:cubicBezTo>
                <a:cubicBezTo>
                  <a:pt x="16039" y="18737"/>
                  <a:pt x="16039" y="18764"/>
                  <a:pt x="16039" y="18791"/>
                </a:cubicBezTo>
                <a:cubicBezTo>
                  <a:pt x="16039" y="18809"/>
                  <a:pt x="16039" y="18827"/>
                  <a:pt x="16038" y="18844"/>
                </a:cubicBezTo>
                <a:lnTo>
                  <a:pt x="16037" y="18844"/>
                </a:lnTo>
                <a:lnTo>
                  <a:pt x="16037" y="18846"/>
                </a:lnTo>
                <a:lnTo>
                  <a:pt x="16007" y="18839"/>
                </a:lnTo>
                <a:cubicBezTo>
                  <a:pt x="15950" y="18836"/>
                  <a:pt x="15893" y="18822"/>
                  <a:pt x="15838" y="18796"/>
                </a:cubicBezTo>
                <a:cubicBezTo>
                  <a:pt x="15828" y="18798"/>
                  <a:pt x="15819" y="18794"/>
                  <a:pt x="15809" y="18789"/>
                </a:cubicBezTo>
                <a:lnTo>
                  <a:pt x="15809" y="18784"/>
                </a:lnTo>
                <a:cubicBezTo>
                  <a:pt x="15173" y="18505"/>
                  <a:pt x="14675" y="17189"/>
                  <a:pt x="14586" y="15535"/>
                </a:cubicBezTo>
                <a:cubicBezTo>
                  <a:pt x="14586" y="15535"/>
                  <a:pt x="14586" y="15535"/>
                  <a:pt x="14585" y="15535"/>
                </a:cubicBezTo>
                <a:lnTo>
                  <a:pt x="14584" y="15504"/>
                </a:lnTo>
                <a:cubicBezTo>
                  <a:pt x="14576" y="15362"/>
                  <a:pt x="14571" y="15217"/>
                  <a:pt x="14571" y="15070"/>
                </a:cubicBezTo>
                <a:cubicBezTo>
                  <a:pt x="14569" y="15044"/>
                  <a:pt x="14569" y="15017"/>
                  <a:pt x="14569" y="14991"/>
                </a:cubicBezTo>
                <a:lnTo>
                  <a:pt x="14570" y="14937"/>
                </a:lnTo>
                <a:lnTo>
                  <a:pt x="14571" y="14937"/>
                </a:lnTo>
                <a:close/>
                <a:moveTo>
                  <a:pt x="14546" y="14935"/>
                </a:moveTo>
                <a:lnTo>
                  <a:pt x="14546" y="14937"/>
                </a:lnTo>
                <a:lnTo>
                  <a:pt x="14547" y="14937"/>
                </a:lnTo>
                <a:lnTo>
                  <a:pt x="14548" y="14991"/>
                </a:lnTo>
                <a:cubicBezTo>
                  <a:pt x="14548" y="15017"/>
                  <a:pt x="14548" y="15044"/>
                  <a:pt x="14546" y="15070"/>
                </a:cubicBezTo>
                <a:cubicBezTo>
                  <a:pt x="14546" y="15217"/>
                  <a:pt x="14542" y="15362"/>
                  <a:pt x="14533" y="15504"/>
                </a:cubicBezTo>
                <a:lnTo>
                  <a:pt x="14532" y="15535"/>
                </a:lnTo>
                <a:cubicBezTo>
                  <a:pt x="14531" y="15535"/>
                  <a:pt x="14531" y="15535"/>
                  <a:pt x="14531" y="15535"/>
                </a:cubicBezTo>
                <a:cubicBezTo>
                  <a:pt x="14442" y="17189"/>
                  <a:pt x="13944" y="18505"/>
                  <a:pt x="13308" y="18784"/>
                </a:cubicBezTo>
                <a:lnTo>
                  <a:pt x="13308" y="18789"/>
                </a:lnTo>
                <a:cubicBezTo>
                  <a:pt x="13298" y="18794"/>
                  <a:pt x="13289" y="18798"/>
                  <a:pt x="13279" y="18796"/>
                </a:cubicBezTo>
                <a:cubicBezTo>
                  <a:pt x="13224" y="18822"/>
                  <a:pt x="13167" y="18836"/>
                  <a:pt x="13110" y="18839"/>
                </a:cubicBezTo>
                <a:lnTo>
                  <a:pt x="13080" y="18846"/>
                </a:lnTo>
                <a:lnTo>
                  <a:pt x="13080" y="18844"/>
                </a:lnTo>
                <a:lnTo>
                  <a:pt x="13079" y="18844"/>
                </a:lnTo>
                <a:cubicBezTo>
                  <a:pt x="13078" y="18827"/>
                  <a:pt x="13078" y="18809"/>
                  <a:pt x="13078" y="18791"/>
                </a:cubicBezTo>
                <a:cubicBezTo>
                  <a:pt x="13078" y="18764"/>
                  <a:pt x="13078" y="18737"/>
                  <a:pt x="13080" y="18711"/>
                </a:cubicBezTo>
                <a:cubicBezTo>
                  <a:pt x="13080" y="18564"/>
                  <a:pt x="13084" y="18419"/>
                  <a:pt x="13093" y="18278"/>
                </a:cubicBezTo>
                <a:lnTo>
                  <a:pt x="13094" y="18246"/>
                </a:lnTo>
                <a:cubicBezTo>
                  <a:pt x="13095" y="18246"/>
                  <a:pt x="13095" y="18246"/>
                  <a:pt x="13095" y="18246"/>
                </a:cubicBezTo>
                <a:cubicBezTo>
                  <a:pt x="13184" y="16592"/>
                  <a:pt x="13682" y="15276"/>
                  <a:pt x="14318" y="14998"/>
                </a:cubicBezTo>
                <a:lnTo>
                  <a:pt x="14318" y="14992"/>
                </a:lnTo>
                <a:cubicBezTo>
                  <a:pt x="14328" y="14987"/>
                  <a:pt x="14337" y="14983"/>
                  <a:pt x="14347" y="14985"/>
                </a:cubicBezTo>
                <a:cubicBezTo>
                  <a:pt x="14402" y="14959"/>
                  <a:pt x="14459" y="14945"/>
                  <a:pt x="14516" y="14942"/>
                </a:cubicBezTo>
                <a:close/>
                <a:moveTo>
                  <a:pt x="11573" y="14935"/>
                </a:moveTo>
                <a:lnTo>
                  <a:pt x="11603" y="14942"/>
                </a:lnTo>
                <a:cubicBezTo>
                  <a:pt x="11661" y="14945"/>
                  <a:pt x="11717" y="14959"/>
                  <a:pt x="11772" y="14985"/>
                </a:cubicBezTo>
                <a:cubicBezTo>
                  <a:pt x="11782" y="14983"/>
                  <a:pt x="11792" y="14987"/>
                  <a:pt x="11801" y="14992"/>
                </a:cubicBezTo>
                <a:lnTo>
                  <a:pt x="11801" y="14998"/>
                </a:lnTo>
                <a:cubicBezTo>
                  <a:pt x="12437" y="15276"/>
                  <a:pt x="12935" y="16592"/>
                  <a:pt x="13024" y="18246"/>
                </a:cubicBezTo>
                <a:cubicBezTo>
                  <a:pt x="13024" y="18246"/>
                  <a:pt x="13025" y="18246"/>
                  <a:pt x="13025" y="18246"/>
                </a:cubicBezTo>
                <a:lnTo>
                  <a:pt x="13026" y="18278"/>
                </a:lnTo>
                <a:cubicBezTo>
                  <a:pt x="13035" y="18419"/>
                  <a:pt x="13039" y="18564"/>
                  <a:pt x="13039" y="18711"/>
                </a:cubicBezTo>
                <a:cubicBezTo>
                  <a:pt x="13041" y="18737"/>
                  <a:pt x="13041" y="18764"/>
                  <a:pt x="13041" y="18791"/>
                </a:cubicBezTo>
                <a:cubicBezTo>
                  <a:pt x="13041" y="18809"/>
                  <a:pt x="13041" y="18827"/>
                  <a:pt x="13040" y="18844"/>
                </a:cubicBezTo>
                <a:lnTo>
                  <a:pt x="13040" y="18844"/>
                </a:lnTo>
                <a:lnTo>
                  <a:pt x="13039" y="18846"/>
                </a:lnTo>
                <a:lnTo>
                  <a:pt x="13009" y="18839"/>
                </a:lnTo>
                <a:cubicBezTo>
                  <a:pt x="12952" y="18836"/>
                  <a:pt x="12895" y="18822"/>
                  <a:pt x="12840" y="18796"/>
                </a:cubicBezTo>
                <a:cubicBezTo>
                  <a:pt x="12830" y="18798"/>
                  <a:pt x="12821" y="18794"/>
                  <a:pt x="12811" y="18789"/>
                </a:cubicBezTo>
                <a:lnTo>
                  <a:pt x="12811" y="18784"/>
                </a:lnTo>
                <a:cubicBezTo>
                  <a:pt x="12175" y="18505"/>
                  <a:pt x="11677" y="17189"/>
                  <a:pt x="11588" y="15535"/>
                </a:cubicBezTo>
                <a:cubicBezTo>
                  <a:pt x="11588" y="15535"/>
                  <a:pt x="11588" y="15535"/>
                  <a:pt x="11588" y="15535"/>
                </a:cubicBezTo>
                <a:lnTo>
                  <a:pt x="11587" y="15504"/>
                </a:lnTo>
                <a:cubicBezTo>
                  <a:pt x="11578" y="15362"/>
                  <a:pt x="11573" y="15217"/>
                  <a:pt x="11573" y="15070"/>
                </a:cubicBezTo>
                <a:cubicBezTo>
                  <a:pt x="11571" y="15044"/>
                  <a:pt x="11571" y="15017"/>
                  <a:pt x="11571" y="14991"/>
                </a:cubicBezTo>
                <a:lnTo>
                  <a:pt x="11572" y="14937"/>
                </a:lnTo>
                <a:lnTo>
                  <a:pt x="11573" y="14937"/>
                </a:lnTo>
                <a:close/>
                <a:moveTo>
                  <a:pt x="11548" y="14935"/>
                </a:moveTo>
                <a:lnTo>
                  <a:pt x="11549" y="14937"/>
                </a:lnTo>
                <a:lnTo>
                  <a:pt x="11549" y="14937"/>
                </a:lnTo>
                <a:lnTo>
                  <a:pt x="11550" y="14991"/>
                </a:lnTo>
                <a:cubicBezTo>
                  <a:pt x="11550" y="15017"/>
                  <a:pt x="11550" y="15044"/>
                  <a:pt x="11548" y="15070"/>
                </a:cubicBezTo>
                <a:cubicBezTo>
                  <a:pt x="11548" y="15217"/>
                  <a:pt x="11544" y="15362"/>
                  <a:pt x="11535" y="15504"/>
                </a:cubicBezTo>
                <a:lnTo>
                  <a:pt x="11534" y="15535"/>
                </a:lnTo>
                <a:cubicBezTo>
                  <a:pt x="11534" y="15535"/>
                  <a:pt x="11533" y="15535"/>
                  <a:pt x="11533" y="15535"/>
                </a:cubicBezTo>
                <a:cubicBezTo>
                  <a:pt x="11444" y="17189"/>
                  <a:pt x="10946" y="18505"/>
                  <a:pt x="10310" y="18784"/>
                </a:cubicBezTo>
                <a:lnTo>
                  <a:pt x="10310" y="18789"/>
                </a:lnTo>
                <a:cubicBezTo>
                  <a:pt x="10301" y="18794"/>
                  <a:pt x="10291" y="18798"/>
                  <a:pt x="10281" y="18796"/>
                </a:cubicBezTo>
                <a:cubicBezTo>
                  <a:pt x="10226" y="18822"/>
                  <a:pt x="10170" y="18836"/>
                  <a:pt x="10112" y="18839"/>
                </a:cubicBezTo>
                <a:lnTo>
                  <a:pt x="10082" y="18846"/>
                </a:lnTo>
                <a:lnTo>
                  <a:pt x="10082" y="18844"/>
                </a:lnTo>
                <a:lnTo>
                  <a:pt x="10081" y="18844"/>
                </a:lnTo>
                <a:cubicBezTo>
                  <a:pt x="10080" y="18827"/>
                  <a:pt x="10080" y="18809"/>
                  <a:pt x="10080" y="18791"/>
                </a:cubicBezTo>
                <a:cubicBezTo>
                  <a:pt x="10080" y="18764"/>
                  <a:pt x="10080" y="18737"/>
                  <a:pt x="10082" y="18711"/>
                </a:cubicBezTo>
                <a:cubicBezTo>
                  <a:pt x="10082" y="18564"/>
                  <a:pt x="10087" y="18419"/>
                  <a:pt x="10096" y="18278"/>
                </a:cubicBezTo>
                <a:lnTo>
                  <a:pt x="10096" y="18246"/>
                </a:lnTo>
                <a:cubicBezTo>
                  <a:pt x="10097" y="18246"/>
                  <a:pt x="10097" y="18246"/>
                  <a:pt x="10097" y="18246"/>
                </a:cubicBezTo>
                <a:cubicBezTo>
                  <a:pt x="10186" y="16592"/>
                  <a:pt x="10684" y="15276"/>
                  <a:pt x="11320" y="14998"/>
                </a:cubicBezTo>
                <a:lnTo>
                  <a:pt x="11320" y="14992"/>
                </a:lnTo>
                <a:cubicBezTo>
                  <a:pt x="11330" y="14987"/>
                  <a:pt x="11339" y="14983"/>
                  <a:pt x="11349" y="14985"/>
                </a:cubicBezTo>
                <a:cubicBezTo>
                  <a:pt x="11404" y="14959"/>
                  <a:pt x="11461" y="14945"/>
                  <a:pt x="11518" y="14942"/>
                </a:cubicBezTo>
                <a:close/>
                <a:moveTo>
                  <a:pt x="8575" y="14935"/>
                </a:moveTo>
                <a:lnTo>
                  <a:pt x="8605" y="14942"/>
                </a:lnTo>
                <a:cubicBezTo>
                  <a:pt x="8663" y="14945"/>
                  <a:pt x="8719" y="14959"/>
                  <a:pt x="8774" y="14985"/>
                </a:cubicBezTo>
                <a:cubicBezTo>
                  <a:pt x="8784" y="14983"/>
                  <a:pt x="8794" y="14987"/>
                  <a:pt x="8803" y="14992"/>
                </a:cubicBezTo>
                <a:lnTo>
                  <a:pt x="8803" y="14998"/>
                </a:lnTo>
                <a:cubicBezTo>
                  <a:pt x="9439" y="15276"/>
                  <a:pt x="9937" y="16592"/>
                  <a:pt x="10026" y="18246"/>
                </a:cubicBezTo>
                <a:cubicBezTo>
                  <a:pt x="10026" y="18246"/>
                  <a:pt x="10027" y="18246"/>
                  <a:pt x="10027" y="18246"/>
                </a:cubicBezTo>
                <a:lnTo>
                  <a:pt x="10028" y="18278"/>
                </a:lnTo>
                <a:cubicBezTo>
                  <a:pt x="10037" y="18419"/>
                  <a:pt x="10041" y="18564"/>
                  <a:pt x="10041" y="18711"/>
                </a:cubicBezTo>
                <a:cubicBezTo>
                  <a:pt x="10043" y="18737"/>
                  <a:pt x="10044" y="18764"/>
                  <a:pt x="10044" y="18791"/>
                </a:cubicBezTo>
                <a:cubicBezTo>
                  <a:pt x="10044" y="18809"/>
                  <a:pt x="10043" y="18827"/>
                  <a:pt x="10042" y="18844"/>
                </a:cubicBezTo>
                <a:lnTo>
                  <a:pt x="10042" y="18844"/>
                </a:lnTo>
                <a:lnTo>
                  <a:pt x="10042" y="18846"/>
                </a:lnTo>
                <a:lnTo>
                  <a:pt x="10011" y="18839"/>
                </a:lnTo>
                <a:cubicBezTo>
                  <a:pt x="9954" y="18836"/>
                  <a:pt x="9897" y="18822"/>
                  <a:pt x="9842" y="18796"/>
                </a:cubicBezTo>
                <a:cubicBezTo>
                  <a:pt x="9832" y="18798"/>
                  <a:pt x="9823" y="18794"/>
                  <a:pt x="9813" y="18789"/>
                </a:cubicBezTo>
                <a:lnTo>
                  <a:pt x="9813" y="18784"/>
                </a:lnTo>
                <a:cubicBezTo>
                  <a:pt x="9177" y="18505"/>
                  <a:pt x="8680" y="17189"/>
                  <a:pt x="8591" y="15535"/>
                </a:cubicBezTo>
                <a:cubicBezTo>
                  <a:pt x="8590" y="15535"/>
                  <a:pt x="8590" y="15535"/>
                  <a:pt x="8590" y="15535"/>
                </a:cubicBezTo>
                <a:lnTo>
                  <a:pt x="8589" y="15504"/>
                </a:lnTo>
                <a:cubicBezTo>
                  <a:pt x="8580" y="15362"/>
                  <a:pt x="8575" y="15217"/>
                  <a:pt x="8575" y="15070"/>
                </a:cubicBezTo>
                <a:cubicBezTo>
                  <a:pt x="8573" y="15044"/>
                  <a:pt x="8573" y="15017"/>
                  <a:pt x="8573" y="14991"/>
                </a:cubicBezTo>
                <a:lnTo>
                  <a:pt x="8574" y="14937"/>
                </a:lnTo>
                <a:lnTo>
                  <a:pt x="8575" y="14937"/>
                </a:lnTo>
                <a:close/>
                <a:moveTo>
                  <a:pt x="8551" y="14935"/>
                </a:moveTo>
                <a:lnTo>
                  <a:pt x="8551" y="14937"/>
                </a:lnTo>
                <a:lnTo>
                  <a:pt x="8551" y="14937"/>
                </a:lnTo>
                <a:lnTo>
                  <a:pt x="8553" y="14991"/>
                </a:lnTo>
                <a:cubicBezTo>
                  <a:pt x="8553" y="15017"/>
                  <a:pt x="8552" y="15044"/>
                  <a:pt x="8550" y="15070"/>
                </a:cubicBezTo>
                <a:cubicBezTo>
                  <a:pt x="8550" y="15217"/>
                  <a:pt x="8546" y="15362"/>
                  <a:pt x="8537" y="15504"/>
                </a:cubicBezTo>
                <a:lnTo>
                  <a:pt x="8536" y="15535"/>
                </a:lnTo>
                <a:cubicBezTo>
                  <a:pt x="8536" y="15535"/>
                  <a:pt x="8535" y="15535"/>
                  <a:pt x="8535" y="15535"/>
                </a:cubicBezTo>
                <a:cubicBezTo>
                  <a:pt x="8446" y="17189"/>
                  <a:pt x="7948" y="18505"/>
                  <a:pt x="7312" y="18784"/>
                </a:cubicBezTo>
                <a:lnTo>
                  <a:pt x="7312" y="18789"/>
                </a:lnTo>
                <a:cubicBezTo>
                  <a:pt x="7303" y="18794"/>
                  <a:pt x="7293" y="18798"/>
                  <a:pt x="7283" y="18796"/>
                </a:cubicBezTo>
                <a:cubicBezTo>
                  <a:pt x="7228" y="18822"/>
                  <a:pt x="7172" y="18836"/>
                  <a:pt x="7114" y="18839"/>
                </a:cubicBezTo>
                <a:lnTo>
                  <a:pt x="7084" y="18846"/>
                </a:lnTo>
                <a:lnTo>
                  <a:pt x="7084" y="18844"/>
                </a:lnTo>
                <a:lnTo>
                  <a:pt x="7083" y="18844"/>
                </a:lnTo>
                <a:cubicBezTo>
                  <a:pt x="7082" y="18827"/>
                  <a:pt x="7082" y="18809"/>
                  <a:pt x="7082" y="18791"/>
                </a:cubicBezTo>
                <a:cubicBezTo>
                  <a:pt x="7082" y="18764"/>
                  <a:pt x="7082" y="18737"/>
                  <a:pt x="7084" y="18711"/>
                </a:cubicBezTo>
                <a:cubicBezTo>
                  <a:pt x="7084" y="18564"/>
                  <a:pt x="7089" y="18419"/>
                  <a:pt x="7098" y="18278"/>
                </a:cubicBezTo>
                <a:lnTo>
                  <a:pt x="7099" y="18246"/>
                </a:lnTo>
                <a:cubicBezTo>
                  <a:pt x="7099" y="18246"/>
                  <a:pt x="7099" y="18246"/>
                  <a:pt x="7099" y="18246"/>
                </a:cubicBezTo>
                <a:cubicBezTo>
                  <a:pt x="7189" y="16592"/>
                  <a:pt x="7686" y="15276"/>
                  <a:pt x="8322" y="14998"/>
                </a:cubicBezTo>
                <a:lnTo>
                  <a:pt x="8322" y="14992"/>
                </a:lnTo>
                <a:cubicBezTo>
                  <a:pt x="8332" y="14987"/>
                  <a:pt x="8341" y="14983"/>
                  <a:pt x="8351" y="14985"/>
                </a:cubicBezTo>
                <a:cubicBezTo>
                  <a:pt x="8406" y="14959"/>
                  <a:pt x="8463" y="14945"/>
                  <a:pt x="8520" y="14942"/>
                </a:cubicBezTo>
                <a:close/>
                <a:moveTo>
                  <a:pt x="5577" y="14935"/>
                </a:moveTo>
                <a:lnTo>
                  <a:pt x="5607" y="14942"/>
                </a:lnTo>
                <a:cubicBezTo>
                  <a:pt x="5665" y="14945"/>
                  <a:pt x="5721" y="14959"/>
                  <a:pt x="5776" y="14985"/>
                </a:cubicBezTo>
                <a:cubicBezTo>
                  <a:pt x="5786" y="14983"/>
                  <a:pt x="5796" y="14987"/>
                  <a:pt x="5805" y="14992"/>
                </a:cubicBezTo>
                <a:lnTo>
                  <a:pt x="5805" y="14998"/>
                </a:lnTo>
                <a:cubicBezTo>
                  <a:pt x="6441" y="15276"/>
                  <a:pt x="6939" y="16592"/>
                  <a:pt x="7028" y="18246"/>
                </a:cubicBezTo>
                <a:cubicBezTo>
                  <a:pt x="7028" y="18246"/>
                  <a:pt x="7029" y="18246"/>
                  <a:pt x="7029" y="18246"/>
                </a:cubicBezTo>
                <a:lnTo>
                  <a:pt x="7030" y="18278"/>
                </a:lnTo>
                <a:cubicBezTo>
                  <a:pt x="7039" y="18419"/>
                  <a:pt x="7043" y="18564"/>
                  <a:pt x="7043" y="18711"/>
                </a:cubicBezTo>
                <a:cubicBezTo>
                  <a:pt x="7046" y="18737"/>
                  <a:pt x="7046" y="18764"/>
                  <a:pt x="7046" y="18791"/>
                </a:cubicBezTo>
                <a:cubicBezTo>
                  <a:pt x="7046" y="18809"/>
                  <a:pt x="7046" y="18827"/>
                  <a:pt x="7045" y="18844"/>
                </a:cubicBezTo>
                <a:lnTo>
                  <a:pt x="7044" y="18844"/>
                </a:lnTo>
                <a:lnTo>
                  <a:pt x="7044" y="18846"/>
                </a:lnTo>
                <a:lnTo>
                  <a:pt x="7013" y="18839"/>
                </a:lnTo>
                <a:cubicBezTo>
                  <a:pt x="6956" y="18836"/>
                  <a:pt x="6899" y="18822"/>
                  <a:pt x="6844" y="18796"/>
                </a:cubicBezTo>
                <a:cubicBezTo>
                  <a:pt x="6834" y="18798"/>
                  <a:pt x="6825" y="18794"/>
                  <a:pt x="6816" y="18789"/>
                </a:cubicBezTo>
                <a:lnTo>
                  <a:pt x="6815" y="18784"/>
                </a:lnTo>
                <a:cubicBezTo>
                  <a:pt x="6180" y="18505"/>
                  <a:pt x="5682" y="17189"/>
                  <a:pt x="5593" y="15535"/>
                </a:cubicBezTo>
                <a:cubicBezTo>
                  <a:pt x="5592" y="15535"/>
                  <a:pt x="5592" y="15535"/>
                  <a:pt x="5592" y="15535"/>
                </a:cubicBezTo>
                <a:lnTo>
                  <a:pt x="5591" y="15504"/>
                </a:lnTo>
                <a:cubicBezTo>
                  <a:pt x="5582" y="15362"/>
                  <a:pt x="5577" y="15217"/>
                  <a:pt x="5578" y="15070"/>
                </a:cubicBezTo>
                <a:cubicBezTo>
                  <a:pt x="5575" y="15044"/>
                  <a:pt x="5575" y="15017"/>
                  <a:pt x="5575" y="14991"/>
                </a:cubicBezTo>
                <a:lnTo>
                  <a:pt x="5576" y="14937"/>
                </a:lnTo>
                <a:lnTo>
                  <a:pt x="5577" y="14937"/>
                </a:lnTo>
                <a:close/>
                <a:moveTo>
                  <a:pt x="5553" y="14935"/>
                </a:moveTo>
                <a:lnTo>
                  <a:pt x="5553" y="14937"/>
                </a:lnTo>
                <a:lnTo>
                  <a:pt x="5554" y="14937"/>
                </a:lnTo>
                <a:lnTo>
                  <a:pt x="5555" y="14991"/>
                </a:lnTo>
                <a:cubicBezTo>
                  <a:pt x="5555" y="15017"/>
                  <a:pt x="5555" y="15044"/>
                  <a:pt x="5552" y="15070"/>
                </a:cubicBezTo>
                <a:cubicBezTo>
                  <a:pt x="5552" y="15217"/>
                  <a:pt x="5548" y="15362"/>
                  <a:pt x="5539" y="15504"/>
                </a:cubicBezTo>
                <a:lnTo>
                  <a:pt x="5538" y="15535"/>
                </a:lnTo>
                <a:cubicBezTo>
                  <a:pt x="5538" y="15535"/>
                  <a:pt x="5537" y="15535"/>
                  <a:pt x="5537" y="15535"/>
                </a:cubicBezTo>
                <a:cubicBezTo>
                  <a:pt x="5448" y="17189"/>
                  <a:pt x="4950" y="18505"/>
                  <a:pt x="4314" y="18784"/>
                </a:cubicBezTo>
                <a:lnTo>
                  <a:pt x="4314" y="18789"/>
                </a:lnTo>
                <a:cubicBezTo>
                  <a:pt x="4305" y="18794"/>
                  <a:pt x="4295" y="18798"/>
                  <a:pt x="4285" y="18796"/>
                </a:cubicBezTo>
                <a:cubicBezTo>
                  <a:pt x="4230" y="18822"/>
                  <a:pt x="4174" y="18836"/>
                  <a:pt x="4116" y="18839"/>
                </a:cubicBezTo>
                <a:lnTo>
                  <a:pt x="4086" y="18846"/>
                </a:lnTo>
                <a:lnTo>
                  <a:pt x="4086" y="18844"/>
                </a:lnTo>
                <a:lnTo>
                  <a:pt x="4085" y="18844"/>
                </a:lnTo>
                <a:cubicBezTo>
                  <a:pt x="4084" y="18827"/>
                  <a:pt x="4084" y="18809"/>
                  <a:pt x="4084" y="18791"/>
                </a:cubicBezTo>
                <a:cubicBezTo>
                  <a:pt x="4084" y="18764"/>
                  <a:pt x="4084" y="18737"/>
                  <a:pt x="4087" y="18711"/>
                </a:cubicBezTo>
                <a:cubicBezTo>
                  <a:pt x="4086" y="18564"/>
                  <a:pt x="4091" y="18419"/>
                  <a:pt x="4100" y="18278"/>
                </a:cubicBezTo>
                <a:lnTo>
                  <a:pt x="4101" y="18246"/>
                </a:lnTo>
                <a:cubicBezTo>
                  <a:pt x="4101" y="18246"/>
                  <a:pt x="4101" y="18246"/>
                  <a:pt x="4102" y="18246"/>
                </a:cubicBezTo>
                <a:cubicBezTo>
                  <a:pt x="4191" y="16592"/>
                  <a:pt x="4689" y="15276"/>
                  <a:pt x="5324" y="14998"/>
                </a:cubicBezTo>
                <a:lnTo>
                  <a:pt x="5325" y="14992"/>
                </a:lnTo>
                <a:cubicBezTo>
                  <a:pt x="5334" y="14987"/>
                  <a:pt x="5343" y="14983"/>
                  <a:pt x="5353" y="14985"/>
                </a:cubicBezTo>
                <a:cubicBezTo>
                  <a:pt x="5408" y="14959"/>
                  <a:pt x="5465" y="14945"/>
                  <a:pt x="5522" y="14942"/>
                </a:cubicBezTo>
                <a:close/>
                <a:moveTo>
                  <a:pt x="2579" y="14935"/>
                </a:moveTo>
                <a:lnTo>
                  <a:pt x="2609" y="14942"/>
                </a:lnTo>
                <a:cubicBezTo>
                  <a:pt x="2667" y="14945"/>
                  <a:pt x="2723" y="14959"/>
                  <a:pt x="2779" y="14985"/>
                </a:cubicBezTo>
                <a:cubicBezTo>
                  <a:pt x="2788" y="14983"/>
                  <a:pt x="2798" y="14987"/>
                  <a:pt x="2807" y="14992"/>
                </a:cubicBezTo>
                <a:lnTo>
                  <a:pt x="2807" y="14998"/>
                </a:lnTo>
                <a:cubicBezTo>
                  <a:pt x="3443" y="15276"/>
                  <a:pt x="3941" y="16592"/>
                  <a:pt x="4030" y="18246"/>
                </a:cubicBezTo>
                <a:cubicBezTo>
                  <a:pt x="4031" y="18246"/>
                  <a:pt x="4031" y="18246"/>
                  <a:pt x="4031" y="18246"/>
                </a:cubicBezTo>
                <a:lnTo>
                  <a:pt x="4032" y="18278"/>
                </a:lnTo>
                <a:cubicBezTo>
                  <a:pt x="4041" y="18419"/>
                  <a:pt x="4045" y="18564"/>
                  <a:pt x="4045" y="18711"/>
                </a:cubicBezTo>
                <a:cubicBezTo>
                  <a:pt x="4048" y="18737"/>
                  <a:pt x="4048" y="18764"/>
                  <a:pt x="4048" y="18791"/>
                </a:cubicBezTo>
                <a:cubicBezTo>
                  <a:pt x="4048" y="18809"/>
                  <a:pt x="4048" y="18827"/>
                  <a:pt x="4047" y="18844"/>
                </a:cubicBezTo>
                <a:lnTo>
                  <a:pt x="4046" y="18844"/>
                </a:lnTo>
                <a:lnTo>
                  <a:pt x="4046" y="18846"/>
                </a:lnTo>
                <a:lnTo>
                  <a:pt x="4015" y="18839"/>
                </a:lnTo>
                <a:cubicBezTo>
                  <a:pt x="3958" y="18836"/>
                  <a:pt x="3902" y="18822"/>
                  <a:pt x="3846" y="18796"/>
                </a:cubicBezTo>
                <a:cubicBezTo>
                  <a:pt x="3836" y="18798"/>
                  <a:pt x="3827" y="18794"/>
                  <a:pt x="3818" y="18789"/>
                </a:cubicBezTo>
                <a:lnTo>
                  <a:pt x="3817" y="18784"/>
                </a:lnTo>
                <a:cubicBezTo>
                  <a:pt x="3182" y="18505"/>
                  <a:pt x="2684" y="17189"/>
                  <a:pt x="2595" y="15535"/>
                </a:cubicBezTo>
                <a:cubicBezTo>
                  <a:pt x="2594" y="15535"/>
                  <a:pt x="2594" y="15535"/>
                  <a:pt x="2594" y="15535"/>
                </a:cubicBezTo>
                <a:lnTo>
                  <a:pt x="2593" y="15504"/>
                </a:lnTo>
                <a:cubicBezTo>
                  <a:pt x="2584" y="15362"/>
                  <a:pt x="2580" y="15217"/>
                  <a:pt x="2580" y="15070"/>
                </a:cubicBezTo>
                <a:cubicBezTo>
                  <a:pt x="2577" y="15044"/>
                  <a:pt x="2577" y="15017"/>
                  <a:pt x="2577" y="14991"/>
                </a:cubicBezTo>
                <a:lnTo>
                  <a:pt x="2578" y="14937"/>
                </a:lnTo>
                <a:lnTo>
                  <a:pt x="2579" y="14937"/>
                </a:lnTo>
                <a:close/>
                <a:moveTo>
                  <a:pt x="2555" y="14935"/>
                </a:moveTo>
                <a:lnTo>
                  <a:pt x="2555" y="14937"/>
                </a:lnTo>
                <a:lnTo>
                  <a:pt x="2556" y="14937"/>
                </a:lnTo>
                <a:lnTo>
                  <a:pt x="2557" y="14991"/>
                </a:lnTo>
                <a:cubicBezTo>
                  <a:pt x="2557" y="15017"/>
                  <a:pt x="2557" y="15044"/>
                  <a:pt x="2554" y="15070"/>
                </a:cubicBezTo>
                <a:cubicBezTo>
                  <a:pt x="2554" y="15217"/>
                  <a:pt x="2550" y="15362"/>
                  <a:pt x="2541" y="15504"/>
                </a:cubicBezTo>
                <a:lnTo>
                  <a:pt x="2540" y="15535"/>
                </a:lnTo>
                <a:cubicBezTo>
                  <a:pt x="2540" y="15535"/>
                  <a:pt x="2540" y="15535"/>
                  <a:pt x="2539" y="15535"/>
                </a:cubicBezTo>
                <a:cubicBezTo>
                  <a:pt x="2450" y="17189"/>
                  <a:pt x="1952" y="18505"/>
                  <a:pt x="1316" y="18784"/>
                </a:cubicBezTo>
                <a:lnTo>
                  <a:pt x="1316" y="18789"/>
                </a:lnTo>
                <a:cubicBezTo>
                  <a:pt x="1307" y="18794"/>
                  <a:pt x="1297" y="18798"/>
                  <a:pt x="1288" y="18796"/>
                </a:cubicBezTo>
                <a:cubicBezTo>
                  <a:pt x="1232" y="18822"/>
                  <a:pt x="1176" y="18836"/>
                  <a:pt x="1118" y="18839"/>
                </a:cubicBezTo>
                <a:lnTo>
                  <a:pt x="1088" y="18846"/>
                </a:lnTo>
                <a:lnTo>
                  <a:pt x="1088" y="18844"/>
                </a:lnTo>
                <a:lnTo>
                  <a:pt x="1087" y="18844"/>
                </a:lnTo>
                <a:cubicBezTo>
                  <a:pt x="1086" y="18827"/>
                  <a:pt x="1086" y="18809"/>
                  <a:pt x="1086" y="18791"/>
                </a:cubicBezTo>
                <a:cubicBezTo>
                  <a:pt x="1086" y="18764"/>
                  <a:pt x="1086" y="18737"/>
                  <a:pt x="1089" y="18711"/>
                </a:cubicBezTo>
                <a:cubicBezTo>
                  <a:pt x="1089" y="18564"/>
                  <a:pt x="1093" y="18419"/>
                  <a:pt x="1102" y="18278"/>
                </a:cubicBezTo>
                <a:lnTo>
                  <a:pt x="1103" y="18246"/>
                </a:lnTo>
                <a:cubicBezTo>
                  <a:pt x="1103" y="18246"/>
                  <a:pt x="1103" y="18246"/>
                  <a:pt x="1104" y="18246"/>
                </a:cubicBezTo>
                <a:cubicBezTo>
                  <a:pt x="1193" y="16592"/>
                  <a:pt x="1691" y="15276"/>
                  <a:pt x="2326" y="14998"/>
                </a:cubicBezTo>
                <a:lnTo>
                  <a:pt x="2327" y="14992"/>
                </a:lnTo>
                <a:cubicBezTo>
                  <a:pt x="2336" y="14987"/>
                  <a:pt x="2345" y="14983"/>
                  <a:pt x="2355" y="14985"/>
                </a:cubicBezTo>
                <a:cubicBezTo>
                  <a:pt x="2411" y="14959"/>
                  <a:pt x="2467" y="14945"/>
                  <a:pt x="2524" y="14942"/>
                </a:cubicBezTo>
                <a:close/>
                <a:moveTo>
                  <a:pt x="19328" y="11563"/>
                </a:moveTo>
                <a:cubicBezTo>
                  <a:pt x="19422" y="12843"/>
                  <a:pt x="19803" y="13857"/>
                  <a:pt x="20290" y="14137"/>
                </a:cubicBezTo>
                <a:cubicBezTo>
                  <a:pt x="20196" y="12857"/>
                  <a:pt x="19815" y="11842"/>
                  <a:pt x="19328" y="11563"/>
                </a:cubicBezTo>
                <a:close/>
                <a:moveTo>
                  <a:pt x="18783" y="11563"/>
                </a:moveTo>
                <a:cubicBezTo>
                  <a:pt x="18296" y="11842"/>
                  <a:pt x="17915" y="12857"/>
                  <a:pt x="17821" y="14137"/>
                </a:cubicBezTo>
                <a:cubicBezTo>
                  <a:pt x="18308" y="13857"/>
                  <a:pt x="18689" y="12843"/>
                  <a:pt x="18783" y="11563"/>
                </a:cubicBezTo>
                <a:close/>
                <a:moveTo>
                  <a:pt x="16330" y="11563"/>
                </a:moveTo>
                <a:cubicBezTo>
                  <a:pt x="16424" y="12843"/>
                  <a:pt x="16805" y="13857"/>
                  <a:pt x="17292" y="14137"/>
                </a:cubicBezTo>
                <a:cubicBezTo>
                  <a:pt x="17198" y="12857"/>
                  <a:pt x="16817" y="11842"/>
                  <a:pt x="16330" y="11563"/>
                </a:cubicBezTo>
                <a:close/>
                <a:moveTo>
                  <a:pt x="15785" y="11563"/>
                </a:moveTo>
                <a:cubicBezTo>
                  <a:pt x="15298" y="11842"/>
                  <a:pt x="14917" y="12857"/>
                  <a:pt x="14823" y="14137"/>
                </a:cubicBezTo>
                <a:cubicBezTo>
                  <a:pt x="15310" y="13857"/>
                  <a:pt x="15691" y="12843"/>
                  <a:pt x="15785" y="11563"/>
                </a:cubicBezTo>
                <a:close/>
                <a:moveTo>
                  <a:pt x="13332" y="11563"/>
                </a:moveTo>
                <a:cubicBezTo>
                  <a:pt x="13426" y="12843"/>
                  <a:pt x="13807" y="13857"/>
                  <a:pt x="14294" y="14137"/>
                </a:cubicBezTo>
                <a:cubicBezTo>
                  <a:pt x="14200" y="12857"/>
                  <a:pt x="13819" y="11842"/>
                  <a:pt x="13332" y="11563"/>
                </a:cubicBezTo>
                <a:close/>
                <a:moveTo>
                  <a:pt x="12787" y="11563"/>
                </a:moveTo>
                <a:cubicBezTo>
                  <a:pt x="12300" y="11842"/>
                  <a:pt x="11919" y="12857"/>
                  <a:pt x="11825" y="14137"/>
                </a:cubicBezTo>
                <a:cubicBezTo>
                  <a:pt x="12312" y="13857"/>
                  <a:pt x="12693" y="12843"/>
                  <a:pt x="12787" y="11563"/>
                </a:cubicBezTo>
                <a:close/>
                <a:moveTo>
                  <a:pt x="10334" y="11563"/>
                </a:moveTo>
                <a:cubicBezTo>
                  <a:pt x="10428" y="12843"/>
                  <a:pt x="10809" y="13857"/>
                  <a:pt x="11296" y="14137"/>
                </a:cubicBezTo>
                <a:cubicBezTo>
                  <a:pt x="11202" y="12857"/>
                  <a:pt x="10821" y="11842"/>
                  <a:pt x="10334" y="11563"/>
                </a:cubicBezTo>
                <a:close/>
                <a:moveTo>
                  <a:pt x="9790" y="11563"/>
                </a:moveTo>
                <a:cubicBezTo>
                  <a:pt x="9302" y="11842"/>
                  <a:pt x="8921" y="12857"/>
                  <a:pt x="8827" y="14137"/>
                </a:cubicBezTo>
                <a:cubicBezTo>
                  <a:pt x="9315" y="13857"/>
                  <a:pt x="9695" y="12843"/>
                  <a:pt x="9790" y="11563"/>
                </a:cubicBezTo>
                <a:close/>
                <a:moveTo>
                  <a:pt x="7336" y="11563"/>
                </a:moveTo>
                <a:cubicBezTo>
                  <a:pt x="7430" y="12843"/>
                  <a:pt x="7811" y="13857"/>
                  <a:pt x="8299" y="14137"/>
                </a:cubicBezTo>
                <a:cubicBezTo>
                  <a:pt x="8204" y="12857"/>
                  <a:pt x="7824" y="11842"/>
                  <a:pt x="7336" y="11563"/>
                </a:cubicBezTo>
                <a:close/>
                <a:moveTo>
                  <a:pt x="6792" y="11563"/>
                </a:moveTo>
                <a:cubicBezTo>
                  <a:pt x="6304" y="11842"/>
                  <a:pt x="5923" y="12857"/>
                  <a:pt x="5829" y="14137"/>
                </a:cubicBezTo>
                <a:cubicBezTo>
                  <a:pt x="6317" y="13857"/>
                  <a:pt x="6697" y="12843"/>
                  <a:pt x="6792" y="11563"/>
                </a:cubicBezTo>
                <a:close/>
                <a:moveTo>
                  <a:pt x="4338" y="11563"/>
                </a:moveTo>
                <a:cubicBezTo>
                  <a:pt x="4432" y="12843"/>
                  <a:pt x="4813" y="13857"/>
                  <a:pt x="5301" y="14137"/>
                </a:cubicBezTo>
                <a:cubicBezTo>
                  <a:pt x="5206" y="12857"/>
                  <a:pt x="4826" y="11842"/>
                  <a:pt x="4338" y="11563"/>
                </a:cubicBezTo>
                <a:close/>
                <a:moveTo>
                  <a:pt x="3794" y="11563"/>
                </a:moveTo>
                <a:cubicBezTo>
                  <a:pt x="3306" y="11842"/>
                  <a:pt x="2926" y="12857"/>
                  <a:pt x="2831" y="14137"/>
                </a:cubicBezTo>
                <a:cubicBezTo>
                  <a:pt x="3319" y="13857"/>
                  <a:pt x="3699" y="12843"/>
                  <a:pt x="3794" y="11563"/>
                </a:cubicBezTo>
                <a:close/>
                <a:moveTo>
                  <a:pt x="1340" y="11563"/>
                </a:moveTo>
                <a:cubicBezTo>
                  <a:pt x="1435" y="12843"/>
                  <a:pt x="1815" y="13857"/>
                  <a:pt x="2303" y="14137"/>
                </a:cubicBezTo>
                <a:cubicBezTo>
                  <a:pt x="2208" y="12857"/>
                  <a:pt x="1828" y="11842"/>
                  <a:pt x="1340" y="11563"/>
                </a:cubicBezTo>
                <a:close/>
                <a:moveTo>
                  <a:pt x="21600" y="11077"/>
                </a:moveTo>
                <a:lnTo>
                  <a:pt x="21600" y="11705"/>
                </a:lnTo>
                <a:cubicBezTo>
                  <a:pt x="21201" y="12106"/>
                  <a:pt x="20901" y="13020"/>
                  <a:pt x="20819" y="14137"/>
                </a:cubicBezTo>
                <a:cubicBezTo>
                  <a:pt x="21146" y="13949"/>
                  <a:pt x="21426" y="13428"/>
                  <a:pt x="21600" y="12714"/>
                </a:cubicBezTo>
                <a:lnTo>
                  <a:pt x="21600" y="13666"/>
                </a:lnTo>
                <a:cubicBezTo>
                  <a:pt x="21387" y="14229"/>
                  <a:pt x="21108" y="14620"/>
                  <a:pt x="20795" y="14758"/>
                </a:cubicBezTo>
                <a:lnTo>
                  <a:pt x="20795" y="14763"/>
                </a:lnTo>
                <a:cubicBezTo>
                  <a:pt x="20785" y="14768"/>
                  <a:pt x="20776" y="14772"/>
                  <a:pt x="20766" y="14770"/>
                </a:cubicBezTo>
                <a:cubicBezTo>
                  <a:pt x="20711" y="14797"/>
                  <a:pt x="20654" y="14811"/>
                  <a:pt x="20597" y="14813"/>
                </a:cubicBezTo>
                <a:lnTo>
                  <a:pt x="20567" y="14821"/>
                </a:lnTo>
                <a:lnTo>
                  <a:pt x="20567" y="14819"/>
                </a:lnTo>
                <a:lnTo>
                  <a:pt x="20566" y="14819"/>
                </a:lnTo>
                <a:cubicBezTo>
                  <a:pt x="20565" y="14801"/>
                  <a:pt x="20565" y="14783"/>
                  <a:pt x="20565" y="14765"/>
                </a:cubicBezTo>
                <a:cubicBezTo>
                  <a:pt x="20565" y="14738"/>
                  <a:pt x="20565" y="14711"/>
                  <a:pt x="20567" y="14685"/>
                </a:cubicBezTo>
                <a:cubicBezTo>
                  <a:pt x="20567" y="14536"/>
                  <a:pt x="20571" y="14391"/>
                  <a:pt x="20580" y="14248"/>
                </a:cubicBezTo>
                <a:lnTo>
                  <a:pt x="20581" y="14216"/>
                </a:lnTo>
                <a:cubicBezTo>
                  <a:pt x="20582" y="14216"/>
                  <a:pt x="20582" y="14216"/>
                  <a:pt x="20582" y="14216"/>
                </a:cubicBezTo>
                <a:cubicBezTo>
                  <a:pt x="20661" y="12733"/>
                  <a:pt x="21064" y="11520"/>
                  <a:pt x="21600" y="11077"/>
                </a:cubicBezTo>
                <a:close/>
                <a:moveTo>
                  <a:pt x="19076" y="10878"/>
                </a:moveTo>
                <a:lnTo>
                  <a:pt x="19106" y="10886"/>
                </a:lnTo>
                <a:cubicBezTo>
                  <a:pt x="19163" y="10889"/>
                  <a:pt x="19220" y="10903"/>
                  <a:pt x="19275" y="10929"/>
                </a:cubicBezTo>
                <a:cubicBezTo>
                  <a:pt x="19285" y="10927"/>
                  <a:pt x="19294" y="10931"/>
                  <a:pt x="19304" y="10936"/>
                </a:cubicBezTo>
                <a:lnTo>
                  <a:pt x="19304" y="10942"/>
                </a:lnTo>
                <a:cubicBezTo>
                  <a:pt x="19940" y="11222"/>
                  <a:pt x="20438" y="12549"/>
                  <a:pt x="20527" y="14216"/>
                </a:cubicBezTo>
                <a:cubicBezTo>
                  <a:pt x="20527" y="14216"/>
                  <a:pt x="20527" y="14216"/>
                  <a:pt x="20528" y="14216"/>
                </a:cubicBezTo>
                <a:lnTo>
                  <a:pt x="20529" y="14248"/>
                </a:lnTo>
                <a:cubicBezTo>
                  <a:pt x="20537" y="14391"/>
                  <a:pt x="20542" y="14536"/>
                  <a:pt x="20542" y="14685"/>
                </a:cubicBezTo>
                <a:cubicBezTo>
                  <a:pt x="20544" y="14711"/>
                  <a:pt x="20544" y="14738"/>
                  <a:pt x="20544" y="14765"/>
                </a:cubicBezTo>
                <a:cubicBezTo>
                  <a:pt x="20544" y="14783"/>
                  <a:pt x="20544" y="14801"/>
                  <a:pt x="20543" y="14819"/>
                </a:cubicBezTo>
                <a:lnTo>
                  <a:pt x="20542" y="14819"/>
                </a:lnTo>
                <a:lnTo>
                  <a:pt x="20542" y="14821"/>
                </a:lnTo>
                <a:lnTo>
                  <a:pt x="20512" y="14813"/>
                </a:lnTo>
                <a:cubicBezTo>
                  <a:pt x="20454" y="14811"/>
                  <a:pt x="20398" y="14797"/>
                  <a:pt x="20343" y="14770"/>
                </a:cubicBezTo>
                <a:cubicBezTo>
                  <a:pt x="20333" y="14772"/>
                  <a:pt x="20323" y="14768"/>
                  <a:pt x="20314" y="14763"/>
                </a:cubicBezTo>
                <a:lnTo>
                  <a:pt x="20314" y="14758"/>
                </a:lnTo>
                <a:cubicBezTo>
                  <a:pt x="19678" y="14477"/>
                  <a:pt x="19180" y="13151"/>
                  <a:pt x="19091" y="11484"/>
                </a:cubicBezTo>
                <a:cubicBezTo>
                  <a:pt x="19091" y="11483"/>
                  <a:pt x="19091" y="11483"/>
                  <a:pt x="19090" y="11483"/>
                </a:cubicBezTo>
                <a:lnTo>
                  <a:pt x="19089" y="11452"/>
                </a:lnTo>
                <a:cubicBezTo>
                  <a:pt x="19080" y="11309"/>
                  <a:pt x="19076" y="11163"/>
                  <a:pt x="19076" y="11015"/>
                </a:cubicBezTo>
                <a:cubicBezTo>
                  <a:pt x="19074" y="10988"/>
                  <a:pt x="19074" y="10961"/>
                  <a:pt x="19074" y="10935"/>
                </a:cubicBezTo>
                <a:lnTo>
                  <a:pt x="19075" y="10881"/>
                </a:lnTo>
                <a:lnTo>
                  <a:pt x="19076" y="10881"/>
                </a:lnTo>
                <a:close/>
                <a:moveTo>
                  <a:pt x="19035" y="10878"/>
                </a:moveTo>
                <a:lnTo>
                  <a:pt x="19035" y="10881"/>
                </a:lnTo>
                <a:lnTo>
                  <a:pt x="19036" y="10881"/>
                </a:lnTo>
                <a:lnTo>
                  <a:pt x="19037" y="10935"/>
                </a:lnTo>
                <a:cubicBezTo>
                  <a:pt x="19037" y="10961"/>
                  <a:pt x="19037" y="10988"/>
                  <a:pt x="19035" y="11015"/>
                </a:cubicBezTo>
                <a:cubicBezTo>
                  <a:pt x="19035" y="11163"/>
                  <a:pt x="19031" y="11309"/>
                  <a:pt x="19022" y="11452"/>
                </a:cubicBezTo>
                <a:lnTo>
                  <a:pt x="19021" y="11483"/>
                </a:lnTo>
                <a:cubicBezTo>
                  <a:pt x="19020" y="11483"/>
                  <a:pt x="19020" y="11483"/>
                  <a:pt x="19020" y="11484"/>
                </a:cubicBezTo>
                <a:cubicBezTo>
                  <a:pt x="18931" y="13151"/>
                  <a:pt x="18433" y="14477"/>
                  <a:pt x="17797" y="14758"/>
                </a:cubicBezTo>
                <a:lnTo>
                  <a:pt x="17797" y="14763"/>
                </a:lnTo>
                <a:cubicBezTo>
                  <a:pt x="17787" y="14768"/>
                  <a:pt x="17778" y="14772"/>
                  <a:pt x="17768" y="14770"/>
                </a:cubicBezTo>
                <a:cubicBezTo>
                  <a:pt x="17713" y="14797"/>
                  <a:pt x="17656" y="14811"/>
                  <a:pt x="17599" y="14813"/>
                </a:cubicBezTo>
                <a:lnTo>
                  <a:pt x="17569" y="14821"/>
                </a:lnTo>
                <a:lnTo>
                  <a:pt x="17569" y="14819"/>
                </a:lnTo>
                <a:lnTo>
                  <a:pt x="17568" y="14819"/>
                </a:lnTo>
                <a:cubicBezTo>
                  <a:pt x="17567" y="14801"/>
                  <a:pt x="17567" y="14783"/>
                  <a:pt x="17567" y="14765"/>
                </a:cubicBezTo>
                <a:cubicBezTo>
                  <a:pt x="17567" y="14738"/>
                  <a:pt x="17567" y="14711"/>
                  <a:pt x="17569" y="14685"/>
                </a:cubicBezTo>
                <a:cubicBezTo>
                  <a:pt x="17569" y="14536"/>
                  <a:pt x="17573" y="14391"/>
                  <a:pt x="17582" y="14248"/>
                </a:cubicBezTo>
                <a:lnTo>
                  <a:pt x="17583" y="14216"/>
                </a:lnTo>
                <a:cubicBezTo>
                  <a:pt x="17584" y="14216"/>
                  <a:pt x="17584" y="14216"/>
                  <a:pt x="17584" y="14216"/>
                </a:cubicBezTo>
                <a:cubicBezTo>
                  <a:pt x="17673" y="12549"/>
                  <a:pt x="18171" y="11222"/>
                  <a:pt x="18807" y="10942"/>
                </a:cubicBezTo>
                <a:lnTo>
                  <a:pt x="18807" y="10936"/>
                </a:lnTo>
                <a:cubicBezTo>
                  <a:pt x="18817" y="10931"/>
                  <a:pt x="18826" y="10927"/>
                  <a:pt x="18836" y="10929"/>
                </a:cubicBezTo>
                <a:cubicBezTo>
                  <a:pt x="18891" y="10903"/>
                  <a:pt x="18948" y="10889"/>
                  <a:pt x="19005" y="10886"/>
                </a:cubicBezTo>
                <a:close/>
                <a:moveTo>
                  <a:pt x="16078" y="10878"/>
                </a:moveTo>
                <a:lnTo>
                  <a:pt x="16108" y="10886"/>
                </a:lnTo>
                <a:cubicBezTo>
                  <a:pt x="16165" y="10889"/>
                  <a:pt x="16222" y="10903"/>
                  <a:pt x="16277" y="10929"/>
                </a:cubicBezTo>
                <a:cubicBezTo>
                  <a:pt x="16287" y="10927"/>
                  <a:pt x="16296" y="10931"/>
                  <a:pt x="16306" y="10936"/>
                </a:cubicBezTo>
                <a:lnTo>
                  <a:pt x="16306" y="10942"/>
                </a:lnTo>
                <a:cubicBezTo>
                  <a:pt x="16942" y="11222"/>
                  <a:pt x="17440" y="12549"/>
                  <a:pt x="17529" y="14216"/>
                </a:cubicBezTo>
                <a:cubicBezTo>
                  <a:pt x="17529" y="14216"/>
                  <a:pt x="17529" y="14216"/>
                  <a:pt x="17530" y="14216"/>
                </a:cubicBezTo>
                <a:lnTo>
                  <a:pt x="17531" y="14248"/>
                </a:lnTo>
                <a:cubicBezTo>
                  <a:pt x="17540" y="14391"/>
                  <a:pt x="17544" y="14536"/>
                  <a:pt x="17544" y="14685"/>
                </a:cubicBezTo>
                <a:cubicBezTo>
                  <a:pt x="17546" y="14711"/>
                  <a:pt x="17546" y="14738"/>
                  <a:pt x="17546" y="14765"/>
                </a:cubicBezTo>
                <a:cubicBezTo>
                  <a:pt x="17546" y="14783"/>
                  <a:pt x="17546" y="14801"/>
                  <a:pt x="17545" y="14819"/>
                </a:cubicBezTo>
                <a:lnTo>
                  <a:pt x="17544" y="14819"/>
                </a:lnTo>
                <a:lnTo>
                  <a:pt x="17544" y="14821"/>
                </a:lnTo>
                <a:lnTo>
                  <a:pt x="17514" y="14813"/>
                </a:lnTo>
                <a:cubicBezTo>
                  <a:pt x="17457" y="14811"/>
                  <a:pt x="17400" y="14797"/>
                  <a:pt x="17345" y="14770"/>
                </a:cubicBezTo>
                <a:cubicBezTo>
                  <a:pt x="17335" y="14772"/>
                  <a:pt x="17326" y="14768"/>
                  <a:pt x="17316" y="14763"/>
                </a:cubicBezTo>
                <a:lnTo>
                  <a:pt x="17316" y="14758"/>
                </a:lnTo>
                <a:cubicBezTo>
                  <a:pt x="16680" y="14477"/>
                  <a:pt x="16182" y="13151"/>
                  <a:pt x="16093" y="11484"/>
                </a:cubicBezTo>
                <a:cubicBezTo>
                  <a:pt x="16093" y="11483"/>
                  <a:pt x="16093" y="11483"/>
                  <a:pt x="16092" y="11483"/>
                </a:cubicBezTo>
                <a:lnTo>
                  <a:pt x="16091" y="11452"/>
                </a:lnTo>
                <a:cubicBezTo>
                  <a:pt x="16082" y="11309"/>
                  <a:pt x="16078" y="11163"/>
                  <a:pt x="16078" y="11015"/>
                </a:cubicBezTo>
                <a:cubicBezTo>
                  <a:pt x="16076" y="10988"/>
                  <a:pt x="16076" y="10961"/>
                  <a:pt x="16076" y="10935"/>
                </a:cubicBezTo>
                <a:lnTo>
                  <a:pt x="16077" y="10881"/>
                </a:lnTo>
                <a:lnTo>
                  <a:pt x="16078" y="10881"/>
                </a:lnTo>
                <a:close/>
                <a:moveTo>
                  <a:pt x="16037" y="10878"/>
                </a:moveTo>
                <a:lnTo>
                  <a:pt x="16037" y="10881"/>
                </a:lnTo>
                <a:lnTo>
                  <a:pt x="16038" y="10881"/>
                </a:lnTo>
                <a:lnTo>
                  <a:pt x="16039" y="10935"/>
                </a:lnTo>
                <a:cubicBezTo>
                  <a:pt x="16039" y="10961"/>
                  <a:pt x="16039" y="10988"/>
                  <a:pt x="16037" y="11015"/>
                </a:cubicBezTo>
                <a:cubicBezTo>
                  <a:pt x="16037" y="11163"/>
                  <a:pt x="16033" y="11309"/>
                  <a:pt x="16024" y="11452"/>
                </a:cubicBezTo>
                <a:lnTo>
                  <a:pt x="16023" y="11483"/>
                </a:lnTo>
                <a:cubicBezTo>
                  <a:pt x="16022" y="11483"/>
                  <a:pt x="16022" y="11483"/>
                  <a:pt x="16022" y="11484"/>
                </a:cubicBezTo>
                <a:cubicBezTo>
                  <a:pt x="15933" y="13151"/>
                  <a:pt x="15435" y="14477"/>
                  <a:pt x="14799" y="14758"/>
                </a:cubicBezTo>
                <a:lnTo>
                  <a:pt x="14799" y="14763"/>
                </a:lnTo>
                <a:cubicBezTo>
                  <a:pt x="14789" y="14768"/>
                  <a:pt x="14780" y="14772"/>
                  <a:pt x="14770" y="14770"/>
                </a:cubicBezTo>
                <a:cubicBezTo>
                  <a:pt x="14715" y="14797"/>
                  <a:pt x="14658" y="14811"/>
                  <a:pt x="14601" y="14813"/>
                </a:cubicBezTo>
                <a:lnTo>
                  <a:pt x="14571" y="14821"/>
                </a:lnTo>
                <a:lnTo>
                  <a:pt x="14571" y="14819"/>
                </a:lnTo>
                <a:lnTo>
                  <a:pt x="14570" y="14819"/>
                </a:lnTo>
                <a:cubicBezTo>
                  <a:pt x="14569" y="14801"/>
                  <a:pt x="14569" y="14783"/>
                  <a:pt x="14569" y="14765"/>
                </a:cubicBezTo>
                <a:cubicBezTo>
                  <a:pt x="14569" y="14738"/>
                  <a:pt x="14569" y="14711"/>
                  <a:pt x="14571" y="14685"/>
                </a:cubicBezTo>
                <a:cubicBezTo>
                  <a:pt x="14571" y="14536"/>
                  <a:pt x="14575" y="14391"/>
                  <a:pt x="14584" y="14248"/>
                </a:cubicBezTo>
                <a:lnTo>
                  <a:pt x="14585" y="14216"/>
                </a:lnTo>
                <a:cubicBezTo>
                  <a:pt x="14586" y="14216"/>
                  <a:pt x="14586" y="14216"/>
                  <a:pt x="14586" y="14216"/>
                </a:cubicBezTo>
                <a:cubicBezTo>
                  <a:pt x="14675" y="12549"/>
                  <a:pt x="15173" y="11222"/>
                  <a:pt x="15809" y="10942"/>
                </a:cubicBezTo>
                <a:lnTo>
                  <a:pt x="15809" y="10936"/>
                </a:lnTo>
                <a:cubicBezTo>
                  <a:pt x="15819" y="10931"/>
                  <a:pt x="15828" y="10927"/>
                  <a:pt x="15838" y="10929"/>
                </a:cubicBezTo>
                <a:cubicBezTo>
                  <a:pt x="15893" y="10903"/>
                  <a:pt x="15950" y="10889"/>
                  <a:pt x="16007" y="10886"/>
                </a:cubicBezTo>
                <a:close/>
                <a:moveTo>
                  <a:pt x="13080" y="10878"/>
                </a:moveTo>
                <a:lnTo>
                  <a:pt x="13110" y="10886"/>
                </a:lnTo>
                <a:cubicBezTo>
                  <a:pt x="13167" y="10889"/>
                  <a:pt x="13224" y="10903"/>
                  <a:pt x="13279" y="10929"/>
                </a:cubicBezTo>
                <a:cubicBezTo>
                  <a:pt x="13289" y="10927"/>
                  <a:pt x="13298" y="10931"/>
                  <a:pt x="13308" y="10936"/>
                </a:cubicBezTo>
                <a:lnTo>
                  <a:pt x="13308" y="10942"/>
                </a:lnTo>
                <a:cubicBezTo>
                  <a:pt x="13944" y="11222"/>
                  <a:pt x="14442" y="12549"/>
                  <a:pt x="14531" y="14216"/>
                </a:cubicBezTo>
                <a:cubicBezTo>
                  <a:pt x="14531" y="14216"/>
                  <a:pt x="14531" y="14216"/>
                  <a:pt x="14532" y="14216"/>
                </a:cubicBezTo>
                <a:lnTo>
                  <a:pt x="14533" y="14248"/>
                </a:lnTo>
                <a:cubicBezTo>
                  <a:pt x="14542" y="14391"/>
                  <a:pt x="14546" y="14536"/>
                  <a:pt x="14546" y="14685"/>
                </a:cubicBezTo>
                <a:cubicBezTo>
                  <a:pt x="14548" y="14711"/>
                  <a:pt x="14548" y="14738"/>
                  <a:pt x="14548" y="14765"/>
                </a:cubicBezTo>
                <a:cubicBezTo>
                  <a:pt x="14548" y="14783"/>
                  <a:pt x="14548" y="14801"/>
                  <a:pt x="14547" y="14819"/>
                </a:cubicBezTo>
                <a:lnTo>
                  <a:pt x="14546" y="14819"/>
                </a:lnTo>
                <a:lnTo>
                  <a:pt x="14546" y="14821"/>
                </a:lnTo>
                <a:lnTo>
                  <a:pt x="14516" y="14813"/>
                </a:lnTo>
                <a:cubicBezTo>
                  <a:pt x="14459" y="14811"/>
                  <a:pt x="14402" y="14797"/>
                  <a:pt x="14347" y="14770"/>
                </a:cubicBezTo>
                <a:cubicBezTo>
                  <a:pt x="14337" y="14772"/>
                  <a:pt x="14328" y="14768"/>
                  <a:pt x="14318" y="14763"/>
                </a:cubicBezTo>
                <a:lnTo>
                  <a:pt x="14318" y="14758"/>
                </a:lnTo>
                <a:cubicBezTo>
                  <a:pt x="13682" y="14477"/>
                  <a:pt x="13184" y="13151"/>
                  <a:pt x="13095" y="11484"/>
                </a:cubicBezTo>
                <a:cubicBezTo>
                  <a:pt x="13095" y="11483"/>
                  <a:pt x="13095" y="11483"/>
                  <a:pt x="13094" y="11483"/>
                </a:cubicBezTo>
                <a:lnTo>
                  <a:pt x="13093" y="11452"/>
                </a:lnTo>
                <a:cubicBezTo>
                  <a:pt x="13084" y="11309"/>
                  <a:pt x="13080" y="11163"/>
                  <a:pt x="13080" y="11015"/>
                </a:cubicBezTo>
                <a:cubicBezTo>
                  <a:pt x="13078" y="10988"/>
                  <a:pt x="13078" y="10961"/>
                  <a:pt x="13078" y="10935"/>
                </a:cubicBezTo>
                <a:lnTo>
                  <a:pt x="13079" y="10881"/>
                </a:lnTo>
                <a:lnTo>
                  <a:pt x="13080" y="10881"/>
                </a:lnTo>
                <a:close/>
                <a:moveTo>
                  <a:pt x="13039" y="10878"/>
                </a:moveTo>
                <a:lnTo>
                  <a:pt x="13040" y="10881"/>
                </a:lnTo>
                <a:lnTo>
                  <a:pt x="13040" y="10881"/>
                </a:lnTo>
                <a:lnTo>
                  <a:pt x="13041" y="10935"/>
                </a:lnTo>
                <a:cubicBezTo>
                  <a:pt x="13041" y="10961"/>
                  <a:pt x="13041" y="10988"/>
                  <a:pt x="13039" y="11015"/>
                </a:cubicBezTo>
                <a:cubicBezTo>
                  <a:pt x="13039" y="11163"/>
                  <a:pt x="13035" y="11309"/>
                  <a:pt x="13026" y="11452"/>
                </a:cubicBezTo>
                <a:lnTo>
                  <a:pt x="13025" y="11483"/>
                </a:lnTo>
                <a:cubicBezTo>
                  <a:pt x="13025" y="11483"/>
                  <a:pt x="13024" y="11483"/>
                  <a:pt x="13024" y="11484"/>
                </a:cubicBezTo>
                <a:cubicBezTo>
                  <a:pt x="12935" y="13151"/>
                  <a:pt x="12437" y="14477"/>
                  <a:pt x="11801" y="14758"/>
                </a:cubicBezTo>
                <a:lnTo>
                  <a:pt x="11801" y="14763"/>
                </a:lnTo>
                <a:cubicBezTo>
                  <a:pt x="11792" y="14768"/>
                  <a:pt x="11782" y="14772"/>
                  <a:pt x="11772" y="14770"/>
                </a:cubicBezTo>
                <a:cubicBezTo>
                  <a:pt x="11717" y="14797"/>
                  <a:pt x="11661" y="14811"/>
                  <a:pt x="11603" y="14813"/>
                </a:cubicBezTo>
                <a:lnTo>
                  <a:pt x="11573" y="14821"/>
                </a:lnTo>
                <a:lnTo>
                  <a:pt x="11573" y="14819"/>
                </a:lnTo>
                <a:lnTo>
                  <a:pt x="11572" y="14819"/>
                </a:lnTo>
                <a:cubicBezTo>
                  <a:pt x="11571" y="14801"/>
                  <a:pt x="11571" y="14783"/>
                  <a:pt x="11571" y="14765"/>
                </a:cubicBezTo>
                <a:cubicBezTo>
                  <a:pt x="11571" y="14738"/>
                  <a:pt x="11571" y="14711"/>
                  <a:pt x="11573" y="14685"/>
                </a:cubicBezTo>
                <a:cubicBezTo>
                  <a:pt x="11573" y="14536"/>
                  <a:pt x="11578" y="14391"/>
                  <a:pt x="11587" y="14248"/>
                </a:cubicBezTo>
                <a:lnTo>
                  <a:pt x="11588" y="14216"/>
                </a:lnTo>
                <a:cubicBezTo>
                  <a:pt x="11588" y="14216"/>
                  <a:pt x="11588" y="14216"/>
                  <a:pt x="11588" y="14216"/>
                </a:cubicBezTo>
                <a:cubicBezTo>
                  <a:pt x="11677" y="12549"/>
                  <a:pt x="12175" y="11222"/>
                  <a:pt x="12811" y="10942"/>
                </a:cubicBezTo>
                <a:lnTo>
                  <a:pt x="12811" y="10936"/>
                </a:lnTo>
                <a:cubicBezTo>
                  <a:pt x="12821" y="10931"/>
                  <a:pt x="12830" y="10927"/>
                  <a:pt x="12840" y="10929"/>
                </a:cubicBezTo>
                <a:cubicBezTo>
                  <a:pt x="12895" y="10903"/>
                  <a:pt x="12952" y="10889"/>
                  <a:pt x="13009" y="10886"/>
                </a:cubicBezTo>
                <a:close/>
                <a:moveTo>
                  <a:pt x="10082" y="10878"/>
                </a:moveTo>
                <a:lnTo>
                  <a:pt x="10112" y="10886"/>
                </a:lnTo>
                <a:cubicBezTo>
                  <a:pt x="10170" y="10889"/>
                  <a:pt x="10226" y="10903"/>
                  <a:pt x="10281" y="10929"/>
                </a:cubicBezTo>
                <a:cubicBezTo>
                  <a:pt x="10291" y="10927"/>
                  <a:pt x="10301" y="10931"/>
                  <a:pt x="10310" y="10936"/>
                </a:cubicBezTo>
                <a:lnTo>
                  <a:pt x="10310" y="10942"/>
                </a:lnTo>
                <a:cubicBezTo>
                  <a:pt x="10946" y="11222"/>
                  <a:pt x="11444" y="12549"/>
                  <a:pt x="11533" y="14216"/>
                </a:cubicBezTo>
                <a:cubicBezTo>
                  <a:pt x="11533" y="14216"/>
                  <a:pt x="11534" y="14216"/>
                  <a:pt x="11534" y="14216"/>
                </a:cubicBezTo>
                <a:lnTo>
                  <a:pt x="11535" y="14248"/>
                </a:lnTo>
                <a:cubicBezTo>
                  <a:pt x="11544" y="14391"/>
                  <a:pt x="11548" y="14536"/>
                  <a:pt x="11548" y="14685"/>
                </a:cubicBezTo>
                <a:cubicBezTo>
                  <a:pt x="11550" y="14711"/>
                  <a:pt x="11550" y="14738"/>
                  <a:pt x="11550" y="14765"/>
                </a:cubicBezTo>
                <a:cubicBezTo>
                  <a:pt x="11550" y="14783"/>
                  <a:pt x="11550" y="14801"/>
                  <a:pt x="11549" y="14819"/>
                </a:cubicBezTo>
                <a:lnTo>
                  <a:pt x="11549" y="14819"/>
                </a:lnTo>
                <a:lnTo>
                  <a:pt x="11548" y="14821"/>
                </a:lnTo>
                <a:lnTo>
                  <a:pt x="11518" y="14813"/>
                </a:lnTo>
                <a:cubicBezTo>
                  <a:pt x="11461" y="14811"/>
                  <a:pt x="11404" y="14797"/>
                  <a:pt x="11349" y="14770"/>
                </a:cubicBezTo>
                <a:cubicBezTo>
                  <a:pt x="11339" y="14772"/>
                  <a:pt x="11330" y="14768"/>
                  <a:pt x="11320" y="14763"/>
                </a:cubicBezTo>
                <a:lnTo>
                  <a:pt x="11320" y="14758"/>
                </a:lnTo>
                <a:cubicBezTo>
                  <a:pt x="10684" y="14477"/>
                  <a:pt x="10186" y="13151"/>
                  <a:pt x="10097" y="11484"/>
                </a:cubicBezTo>
                <a:cubicBezTo>
                  <a:pt x="10097" y="11483"/>
                  <a:pt x="10097" y="11483"/>
                  <a:pt x="10097" y="11483"/>
                </a:cubicBezTo>
                <a:lnTo>
                  <a:pt x="10096" y="11452"/>
                </a:lnTo>
                <a:cubicBezTo>
                  <a:pt x="10087" y="11309"/>
                  <a:pt x="10082" y="11163"/>
                  <a:pt x="10082" y="11015"/>
                </a:cubicBezTo>
                <a:cubicBezTo>
                  <a:pt x="10080" y="10988"/>
                  <a:pt x="10080" y="10961"/>
                  <a:pt x="10080" y="10935"/>
                </a:cubicBezTo>
                <a:lnTo>
                  <a:pt x="10081" y="10881"/>
                </a:lnTo>
                <a:lnTo>
                  <a:pt x="10082" y="10881"/>
                </a:lnTo>
                <a:close/>
                <a:moveTo>
                  <a:pt x="10042" y="10878"/>
                </a:moveTo>
                <a:lnTo>
                  <a:pt x="10042" y="10881"/>
                </a:lnTo>
                <a:lnTo>
                  <a:pt x="10042" y="10881"/>
                </a:lnTo>
                <a:lnTo>
                  <a:pt x="10044" y="10935"/>
                </a:lnTo>
                <a:cubicBezTo>
                  <a:pt x="10044" y="10961"/>
                  <a:pt x="10043" y="10988"/>
                  <a:pt x="10041" y="11015"/>
                </a:cubicBezTo>
                <a:cubicBezTo>
                  <a:pt x="10041" y="11163"/>
                  <a:pt x="10037" y="11309"/>
                  <a:pt x="10028" y="11452"/>
                </a:cubicBezTo>
                <a:lnTo>
                  <a:pt x="10027" y="11483"/>
                </a:lnTo>
                <a:cubicBezTo>
                  <a:pt x="10027" y="11483"/>
                  <a:pt x="10026" y="11483"/>
                  <a:pt x="10026" y="11484"/>
                </a:cubicBezTo>
                <a:cubicBezTo>
                  <a:pt x="9937" y="13151"/>
                  <a:pt x="9439" y="14477"/>
                  <a:pt x="8803" y="14758"/>
                </a:cubicBezTo>
                <a:lnTo>
                  <a:pt x="8803" y="14763"/>
                </a:lnTo>
                <a:cubicBezTo>
                  <a:pt x="8794" y="14768"/>
                  <a:pt x="8784" y="14772"/>
                  <a:pt x="8774" y="14770"/>
                </a:cubicBezTo>
                <a:cubicBezTo>
                  <a:pt x="8719" y="14797"/>
                  <a:pt x="8663" y="14811"/>
                  <a:pt x="8605" y="14813"/>
                </a:cubicBezTo>
                <a:lnTo>
                  <a:pt x="8575" y="14821"/>
                </a:lnTo>
                <a:lnTo>
                  <a:pt x="8575" y="14819"/>
                </a:lnTo>
                <a:lnTo>
                  <a:pt x="8574" y="14819"/>
                </a:lnTo>
                <a:cubicBezTo>
                  <a:pt x="8573" y="14801"/>
                  <a:pt x="8573" y="14783"/>
                  <a:pt x="8573" y="14765"/>
                </a:cubicBezTo>
                <a:cubicBezTo>
                  <a:pt x="8573" y="14738"/>
                  <a:pt x="8573" y="14711"/>
                  <a:pt x="8575" y="14685"/>
                </a:cubicBezTo>
                <a:cubicBezTo>
                  <a:pt x="8575" y="14536"/>
                  <a:pt x="8580" y="14391"/>
                  <a:pt x="8589" y="14248"/>
                </a:cubicBezTo>
                <a:lnTo>
                  <a:pt x="8590" y="14216"/>
                </a:lnTo>
                <a:cubicBezTo>
                  <a:pt x="8590" y="14216"/>
                  <a:pt x="8590" y="14216"/>
                  <a:pt x="8591" y="14216"/>
                </a:cubicBezTo>
                <a:cubicBezTo>
                  <a:pt x="8680" y="12549"/>
                  <a:pt x="9177" y="11222"/>
                  <a:pt x="9813" y="10942"/>
                </a:cubicBezTo>
                <a:lnTo>
                  <a:pt x="9813" y="10936"/>
                </a:lnTo>
                <a:cubicBezTo>
                  <a:pt x="9823" y="10931"/>
                  <a:pt x="9832" y="10927"/>
                  <a:pt x="9842" y="10929"/>
                </a:cubicBezTo>
                <a:cubicBezTo>
                  <a:pt x="9897" y="10903"/>
                  <a:pt x="9954" y="10889"/>
                  <a:pt x="10011" y="10886"/>
                </a:cubicBezTo>
                <a:close/>
                <a:moveTo>
                  <a:pt x="7084" y="10878"/>
                </a:moveTo>
                <a:lnTo>
                  <a:pt x="7114" y="10886"/>
                </a:lnTo>
                <a:cubicBezTo>
                  <a:pt x="7172" y="10889"/>
                  <a:pt x="7228" y="10903"/>
                  <a:pt x="7283" y="10929"/>
                </a:cubicBezTo>
                <a:cubicBezTo>
                  <a:pt x="7293" y="10927"/>
                  <a:pt x="7303" y="10931"/>
                  <a:pt x="7312" y="10936"/>
                </a:cubicBezTo>
                <a:lnTo>
                  <a:pt x="7312" y="10942"/>
                </a:lnTo>
                <a:cubicBezTo>
                  <a:pt x="7948" y="11222"/>
                  <a:pt x="8446" y="12549"/>
                  <a:pt x="8535" y="14216"/>
                </a:cubicBezTo>
                <a:cubicBezTo>
                  <a:pt x="8535" y="14216"/>
                  <a:pt x="8536" y="14216"/>
                  <a:pt x="8536" y="14216"/>
                </a:cubicBezTo>
                <a:lnTo>
                  <a:pt x="8537" y="14248"/>
                </a:lnTo>
                <a:cubicBezTo>
                  <a:pt x="8546" y="14391"/>
                  <a:pt x="8550" y="14536"/>
                  <a:pt x="8550" y="14685"/>
                </a:cubicBezTo>
                <a:cubicBezTo>
                  <a:pt x="8552" y="14711"/>
                  <a:pt x="8553" y="14738"/>
                  <a:pt x="8553" y="14765"/>
                </a:cubicBezTo>
                <a:cubicBezTo>
                  <a:pt x="8553" y="14783"/>
                  <a:pt x="8552" y="14801"/>
                  <a:pt x="8551" y="14819"/>
                </a:cubicBezTo>
                <a:lnTo>
                  <a:pt x="8551" y="14819"/>
                </a:lnTo>
                <a:lnTo>
                  <a:pt x="8551" y="14821"/>
                </a:lnTo>
                <a:lnTo>
                  <a:pt x="8520" y="14813"/>
                </a:lnTo>
                <a:cubicBezTo>
                  <a:pt x="8463" y="14811"/>
                  <a:pt x="8406" y="14797"/>
                  <a:pt x="8351" y="14770"/>
                </a:cubicBezTo>
                <a:cubicBezTo>
                  <a:pt x="8341" y="14772"/>
                  <a:pt x="8332" y="14768"/>
                  <a:pt x="8322" y="14763"/>
                </a:cubicBezTo>
                <a:lnTo>
                  <a:pt x="8322" y="14758"/>
                </a:lnTo>
                <a:cubicBezTo>
                  <a:pt x="7686" y="14477"/>
                  <a:pt x="7189" y="13151"/>
                  <a:pt x="7099" y="11484"/>
                </a:cubicBezTo>
                <a:cubicBezTo>
                  <a:pt x="7099" y="11483"/>
                  <a:pt x="7099" y="11483"/>
                  <a:pt x="7099" y="11483"/>
                </a:cubicBezTo>
                <a:lnTo>
                  <a:pt x="7098" y="11452"/>
                </a:lnTo>
                <a:cubicBezTo>
                  <a:pt x="7089" y="11309"/>
                  <a:pt x="7084" y="11163"/>
                  <a:pt x="7084" y="11015"/>
                </a:cubicBezTo>
                <a:cubicBezTo>
                  <a:pt x="7082" y="10988"/>
                  <a:pt x="7082" y="10961"/>
                  <a:pt x="7082" y="10935"/>
                </a:cubicBezTo>
                <a:lnTo>
                  <a:pt x="7083" y="10881"/>
                </a:lnTo>
                <a:lnTo>
                  <a:pt x="7084" y="10881"/>
                </a:lnTo>
                <a:close/>
                <a:moveTo>
                  <a:pt x="7044" y="10878"/>
                </a:moveTo>
                <a:lnTo>
                  <a:pt x="7044" y="10881"/>
                </a:lnTo>
                <a:lnTo>
                  <a:pt x="7045" y="10881"/>
                </a:lnTo>
                <a:lnTo>
                  <a:pt x="7046" y="10935"/>
                </a:lnTo>
                <a:cubicBezTo>
                  <a:pt x="7046" y="10961"/>
                  <a:pt x="7046" y="10988"/>
                  <a:pt x="7043" y="11015"/>
                </a:cubicBezTo>
                <a:cubicBezTo>
                  <a:pt x="7043" y="11163"/>
                  <a:pt x="7039" y="11309"/>
                  <a:pt x="7030" y="11452"/>
                </a:cubicBezTo>
                <a:lnTo>
                  <a:pt x="7029" y="11483"/>
                </a:lnTo>
                <a:cubicBezTo>
                  <a:pt x="7029" y="11483"/>
                  <a:pt x="7028" y="11483"/>
                  <a:pt x="7028" y="11484"/>
                </a:cubicBezTo>
                <a:cubicBezTo>
                  <a:pt x="6939" y="13151"/>
                  <a:pt x="6441" y="14477"/>
                  <a:pt x="5805" y="14758"/>
                </a:cubicBezTo>
                <a:lnTo>
                  <a:pt x="5805" y="14763"/>
                </a:lnTo>
                <a:cubicBezTo>
                  <a:pt x="5796" y="14768"/>
                  <a:pt x="5786" y="14772"/>
                  <a:pt x="5776" y="14770"/>
                </a:cubicBezTo>
                <a:cubicBezTo>
                  <a:pt x="5721" y="14797"/>
                  <a:pt x="5665" y="14811"/>
                  <a:pt x="5607" y="14813"/>
                </a:cubicBezTo>
                <a:lnTo>
                  <a:pt x="5577" y="14821"/>
                </a:lnTo>
                <a:lnTo>
                  <a:pt x="5577" y="14819"/>
                </a:lnTo>
                <a:lnTo>
                  <a:pt x="5576" y="14819"/>
                </a:lnTo>
                <a:cubicBezTo>
                  <a:pt x="5575" y="14801"/>
                  <a:pt x="5575" y="14783"/>
                  <a:pt x="5575" y="14765"/>
                </a:cubicBezTo>
                <a:cubicBezTo>
                  <a:pt x="5575" y="14738"/>
                  <a:pt x="5575" y="14711"/>
                  <a:pt x="5578" y="14685"/>
                </a:cubicBezTo>
                <a:cubicBezTo>
                  <a:pt x="5577" y="14536"/>
                  <a:pt x="5582" y="14391"/>
                  <a:pt x="5591" y="14248"/>
                </a:cubicBezTo>
                <a:lnTo>
                  <a:pt x="5592" y="14216"/>
                </a:lnTo>
                <a:cubicBezTo>
                  <a:pt x="5592" y="14216"/>
                  <a:pt x="5592" y="14216"/>
                  <a:pt x="5593" y="14216"/>
                </a:cubicBezTo>
                <a:cubicBezTo>
                  <a:pt x="5682" y="12549"/>
                  <a:pt x="6180" y="11222"/>
                  <a:pt x="6815" y="10942"/>
                </a:cubicBezTo>
                <a:lnTo>
                  <a:pt x="6816" y="10936"/>
                </a:lnTo>
                <a:cubicBezTo>
                  <a:pt x="6825" y="10931"/>
                  <a:pt x="6834" y="10927"/>
                  <a:pt x="6844" y="10929"/>
                </a:cubicBezTo>
                <a:cubicBezTo>
                  <a:pt x="6900" y="10903"/>
                  <a:pt x="6956" y="10889"/>
                  <a:pt x="7013" y="10886"/>
                </a:cubicBezTo>
                <a:close/>
                <a:moveTo>
                  <a:pt x="4086" y="10878"/>
                </a:moveTo>
                <a:lnTo>
                  <a:pt x="4116" y="10886"/>
                </a:lnTo>
                <a:cubicBezTo>
                  <a:pt x="4174" y="10889"/>
                  <a:pt x="4230" y="10903"/>
                  <a:pt x="4285" y="10929"/>
                </a:cubicBezTo>
                <a:cubicBezTo>
                  <a:pt x="4295" y="10927"/>
                  <a:pt x="4305" y="10931"/>
                  <a:pt x="4314" y="10936"/>
                </a:cubicBezTo>
                <a:lnTo>
                  <a:pt x="4314" y="10942"/>
                </a:lnTo>
                <a:cubicBezTo>
                  <a:pt x="4950" y="11222"/>
                  <a:pt x="5448" y="12549"/>
                  <a:pt x="5537" y="14216"/>
                </a:cubicBezTo>
                <a:cubicBezTo>
                  <a:pt x="5537" y="14216"/>
                  <a:pt x="5538" y="14216"/>
                  <a:pt x="5538" y="14216"/>
                </a:cubicBezTo>
                <a:lnTo>
                  <a:pt x="5539" y="14248"/>
                </a:lnTo>
                <a:cubicBezTo>
                  <a:pt x="5548" y="14391"/>
                  <a:pt x="5552" y="14536"/>
                  <a:pt x="5552" y="14685"/>
                </a:cubicBezTo>
                <a:cubicBezTo>
                  <a:pt x="5555" y="14711"/>
                  <a:pt x="5555" y="14738"/>
                  <a:pt x="5555" y="14765"/>
                </a:cubicBezTo>
                <a:cubicBezTo>
                  <a:pt x="5555" y="14783"/>
                  <a:pt x="5555" y="14801"/>
                  <a:pt x="5554" y="14819"/>
                </a:cubicBezTo>
                <a:lnTo>
                  <a:pt x="5553" y="14819"/>
                </a:lnTo>
                <a:lnTo>
                  <a:pt x="5553" y="14821"/>
                </a:lnTo>
                <a:lnTo>
                  <a:pt x="5522" y="14813"/>
                </a:lnTo>
                <a:cubicBezTo>
                  <a:pt x="5465" y="14811"/>
                  <a:pt x="5408" y="14797"/>
                  <a:pt x="5353" y="14770"/>
                </a:cubicBezTo>
                <a:cubicBezTo>
                  <a:pt x="5343" y="14772"/>
                  <a:pt x="5334" y="14768"/>
                  <a:pt x="5325" y="14763"/>
                </a:cubicBezTo>
                <a:lnTo>
                  <a:pt x="5324" y="14758"/>
                </a:lnTo>
                <a:cubicBezTo>
                  <a:pt x="4689" y="14477"/>
                  <a:pt x="4191" y="13151"/>
                  <a:pt x="4102" y="11484"/>
                </a:cubicBezTo>
                <a:cubicBezTo>
                  <a:pt x="4101" y="11483"/>
                  <a:pt x="4101" y="11483"/>
                  <a:pt x="4101" y="11483"/>
                </a:cubicBezTo>
                <a:lnTo>
                  <a:pt x="4100" y="11452"/>
                </a:lnTo>
                <a:cubicBezTo>
                  <a:pt x="4091" y="11309"/>
                  <a:pt x="4086" y="11163"/>
                  <a:pt x="4087" y="11015"/>
                </a:cubicBezTo>
                <a:cubicBezTo>
                  <a:pt x="4084" y="10988"/>
                  <a:pt x="4084" y="10961"/>
                  <a:pt x="4084" y="10935"/>
                </a:cubicBezTo>
                <a:lnTo>
                  <a:pt x="4085" y="10881"/>
                </a:lnTo>
                <a:lnTo>
                  <a:pt x="4086" y="10881"/>
                </a:lnTo>
                <a:close/>
                <a:moveTo>
                  <a:pt x="4046" y="10878"/>
                </a:moveTo>
                <a:lnTo>
                  <a:pt x="4046" y="10881"/>
                </a:lnTo>
                <a:lnTo>
                  <a:pt x="4047" y="10881"/>
                </a:lnTo>
                <a:lnTo>
                  <a:pt x="4048" y="10935"/>
                </a:lnTo>
                <a:cubicBezTo>
                  <a:pt x="4048" y="10961"/>
                  <a:pt x="4048" y="10988"/>
                  <a:pt x="4045" y="11015"/>
                </a:cubicBezTo>
                <a:cubicBezTo>
                  <a:pt x="4045" y="11163"/>
                  <a:pt x="4041" y="11309"/>
                  <a:pt x="4032" y="11452"/>
                </a:cubicBezTo>
                <a:lnTo>
                  <a:pt x="4031" y="11483"/>
                </a:lnTo>
                <a:cubicBezTo>
                  <a:pt x="4031" y="11483"/>
                  <a:pt x="4031" y="11483"/>
                  <a:pt x="4030" y="11484"/>
                </a:cubicBezTo>
                <a:cubicBezTo>
                  <a:pt x="3941" y="13151"/>
                  <a:pt x="3443" y="14477"/>
                  <a:pt x="2807" y="14758"/>
                </a:cubicBezTo>
                <a:lnTo>
                  <a:pt x="2807" y="14763"/>
                </a:lnTo>
                <a:cubicBezTo>
                  <a:pt x="2798" y="14768"/>
                  <a:pt x="2788" y="14772"/>
                  <a:pt x="2779" y="14770"/>
                </a:cubicBezTo>
                <a:cubicBezTo>
                  <a:pt x="2723" y="14797"/>
                  <a:pt x="2667" y="14811"/>
                  <a:pt x="2609" y="14813"/>
                </a:cubicBezTo>
                <a:lnTo>
                  <a:pt x="2579" y="14821"/>
                </a:lnTo>
                <a:lnTo>
                  <a:pt x="2579" y="14819"/>
                </a:lnTo>
                <a:lnTo>
                  <a:pt x="2578" y="14819"/>
                </a:lnTo>
                <a:cubicBezTo>
                  <a:pt x="2577" y="14801"/>
                  <a:pt x="2577" y="14783"/>
                  <a:pt x="2577" y="14765"/>
                </a:cubicBezTo>
                <a:cubicBezTo>
                  <a:pt x="2577" y="14738"/>
                  <a:pt x="2577" y="14711"/>
                  <a:pt x="2580" y="14685"/>
                </a:cubicBezTo>
                <a:cubicBezTo>
                  <a:pt x="2580" y="14536"/>
                  <a:pt x="2584" y="14391"/>
                  <a:pt x="2593" y="14248"/>
                </a:cubicBezTo>
                <a:lnTo>
                  <a:pt x="2594" y="14216"/>
                </a:lnTo>
                <a:cubicBezTo>
                  <a:pt x="2594" y="14216"/>
                  <a:pt x="2594" y="14216"/>
                  <a:pt x="2595" y="14216"/>
                </a:cubicBezTo>
                <a:cubicBezTo>
                  <a:pt x="2684" y="12549"/>
                  <a:pt x="3182" y="11222"/>
                  <a:pt x="3817" y="10942"/>
                </a:cubicBezTo>
                <a:lnTo>
                  <a:pt x="3818" y="10936"/>
                </a:lnTo>
                <a:cubicBezTo>
                  <a:pt x="3827" y="10931"/>
                  <a:pt x="3836" y="10927"/>
                  <a:pt x="3846" y="10929"/>
                </a:cubicBezTo>
                <a:cubicBezTo>
                  <a:pt x="3902" y="10903"/>
                  <a:pt x="3958" y="10889"/>
                  <a:pt x="4015" y="10886"/>
                </a:cubicBezTo>
                <a:close/>
                <a:moveTo>
                  <a:pt x="1088" y="10878"/>
                </a:moveTo>
                <a:lnTo>
                  <a:pt x="1118" y="10886"/>
                </a:lnTo>
                <a:cubicBezTo>
                  <a:pt x="1176" y="10889"/>
                  <a:pt x="1232" y="10903"/>
                  <a:pt x="1288" y="10929"/>
                </a:cubicBezTo>
                <a:cubicBezTo>
                  <a:pt x="1297" y="10927"/>
                  <a:pt x="1307" y="10931"/>
                  <a:pt x="1316" y="10936"/>
                </a:cubicBezTo>
                <a:lnTo>
                  <a:pt x="1316" y="10942"/>
                </a:lnTo>
                <a:cubicBezTo>
                  <a:pt x="1952" y="11222"/>
                  <a:pt x="2450" y="12549"/>
                  <a:pt x="2539" y="14216"/>
                </a:cubicBezTo>
                <a:cubicBezTo>
                  <a:pt x="2540" y="14216"/>
                  <a:pt x="2540" y="14216"/>
                  <a:pt x="2540" y="14216"/>
                </a:cubicBezTo>
                <a:lnTo>
                  <a:pt x="2541" y="14248"/>
                </a:lnTo>
                <a:cubicBezTo>
                  <a:pt x="2550" y="14391"/>
                  <a:pt x="2554" y="14536"/>
                  <a:pt x="2554" y="14685"/>
                </a:cubicBezTo>
                <a:cubicBezTo>
                  <a:pt x="2557" y="14711"/>
                  <a:pt x="2557" y="14738"/>
                  <a:pt x="2557" y="14765"/>
                </a:cubicBezTo>
                <a:cubicBezTo>
                  <a:pt x="2557" y="14783"/>
                  <a:pt x="2557" y="14801"/>
                  <a:pt x="2556" y="14819"/>
                </a:cubicBezTo>
                <a:lnTo>
                  <a:pt x="2555" y="14819"/>
                </a:lnTo>
                <a:lnTo>
                  <a:pt x="2555" y="14821"/>
                </a:lnTo>
                <a:lnTo>
                  <a:pt x="2524" y="14813"/>
                </a:lnTo>
                <a:cubicBezTo>
                  <a:pt x="2467" y="14811"/>
                  <a:pt x="2411" y="14797"/>
                  <a:pt x="2355" y="14770"/>
                </a:cubicBezTo>
                <a:cubicBezTo>
                  <a:pt x="2345" y="14772"/>
                  <a:pt x="2336" y="14768"/>
                  <a:pt x="2327" y="14763"/>
                </a:cubicBezTo>
                <a:lnTo>
                  <a:pt x="2326" y="14758"/>
                </a:lnTo>
                <a:cubicBezTo>
                  <a:pt x="1691" y="14477"/>
                  <a:pt x="1193" y="13151"/>
                  <a:pt x="1104" y="11484"/>
                </a:cubicBezTo>
                <a:cubicBezTo>
                  <a:pt x="1103" y="11483"/>
                  <a:pt x="1103" y="11483"/>
                  <a:pt x="1103" y="11483"/>
                </a:cubicBezTo>
                <a:lnTo>
                  <a:pt x="1102" y="11452"/>
                </a:lnTo>
                <a:cubicBezTo>
                  <a:pt x="1093" y="11309"/>
                  <a:pt x="1089" y="11163"/>
                  <a:pt x="1089" y="11015"/>
                </a:cubicBezTo>
                <a:cubicBezTo>
                  <a:pt x="1086" y="10988"/>
                  <a:pt x="1086" y="10961"/>
                  <a:pt x="1086" y="10935"/>
                </a:cubicBezTo>
                <a:lnTo>
                  <a:pt x="1087" y="10881"/>
                </a:lnTo>
                <a:lnTo>
                  <a:pt x="1088" y="10881"/>
                </a:lnTo>
                <a:close/>
                <a:moveTo>
                  <a:pt x="1048" y="10878"/>
                </a:moveTo>
                <a:lnTo>
                  <a:pt x="1048" y="10881"/>
                </a:lnTo>
                <a:lnTo>
                  <a:pt x="1049" y="10881"/>
                </a:lnTo>
                <a:lnTo>
                  <a:pt x="1050" y="10935"/>
                </a:lnTo>
                <a:cubicBezTo>
                  <a:pt x="1050" y="10961"/>
                  <a:pt x="1050" y="10988"/>
                  <a:pt x="1047" y="11015"/>
                </a:cubicBezTo>
                <a:cubicBezTo>
                  <a:pt x="1047" y="11163"/>
                  <a:pt x="1043" y="11309"/>
                  <a:pt x="1034" y="11452"/>
                </a:cubicBezTo>
                <a:lnTo>
                  <a:pt x="1033" y="11483"/>
                </a:lnTo>
                <a:cubicBezTo>
                  <a:pt x="1033" y="11483"/>
                  <a:pt x="1033" y="11483"/>
                  <a:pt x="1032" y="11484"/>
                </a:cubicBezTo>
                <a:cubicBezTo>
                  <a:pt x="952" y="12979"/>
                  <a:pt x="543" y="14201"/>
                  <a:pt x="0" y="14632"/>
                </a:cubicBezTo>
                <a:lnTo>
                  <a:pt x="0" y="14007"/>
                </a:lnTo>
                <a:cubicBezTo>
                  <a:pt x="406" y="13615"/>
                  <a:pt x="713" y="12692"/>
                  <a:pt x="796" y="11563"/>
                </a:cubicBezTo>
                <a:cubicBezTo>
                  <a:pt x="459" y="11756"/>
                  <a:pt x="173" y="12300"/>
                  <a:pt x="0" y="13046"/>
                </a:cubicBezTo>
                <a:lnTo>
                  <a:pt x="0" y="12069"/>
                </a:lnTo>
                <a:cubicBezTo>
                  <a:pt x="215" y="11488"/>
                  <a:pt x="500" y="11083"/>
                  <a:pt x="820" y="10942"/>
                </a:cubicBezTo>
                <a:lnTo>
                  <a:pt x="820" y="10936"/>
                </a:lnTo>
                <a:cubicBezTo>
                  <a:pt x="829" y="10931"/>
                  <a:pt x="839" y="10927"/>
                  <a:pt x="848" y="10929"/>
                </a:cubicBezTo>
                <a:cubicBezTo>
                  <a:pt x="904" y="10903"/>
                  <a:pt x="960" y="10889"/>
                  <a:pt x="1018" y="10886"/>
                </a:cubicBezTo>
                <a:close/>
                <a:moveTo>
                  <a:pt x="20290" y="7597"/>
                </a:moveTo>
                <a:cubicBezTo>
                  <a:pt x="19803" y="7874"/>
                  <a:pt x="19422" y="8881"/>
                  <a:pt x="19328" y="10151"/>
                </a:cubicBezTo>
                <a:cubicBezTo>
                  <a:pt x="19815" y="9874"/>
                  <a:pt x="20196" y="8867"/>
                  <a:pt x="20290" y="7597"/>
                </a:cubicBezTo>
                <a:close/>
                <a:moveTo>
                  <a:pt x="17821" y="7597"/>
                </a:moveTo>
                <a:cubicBezTo>
                  <a:pt x="17915" y="8867"/>
                  <a:pt x="18296" y="9874"/>
                  <a:pt x="18783" y="10151"/>
                </a:cubicBezTo>
                <a:cubicBezTo>
                  <a:pt x="18689" y="8881"/>
                  <a:pt x="18308" y="7874"/>
                  <a:pt x="17821" y="7597"/>
                </a:cubicBezTo>
                <a:close/>
                <a:moveTo>
                  <a:pt x="17292" y="7597"/>
                </a:moveTo>
                <a:cubicBezTo>
                  <a:pt x="16805" y="7874"/>
                  <a:pt x="16424" y="8881"/>
                  <a:pt x="16330" y="10151"/>
                </a:cubicBezTo>
                <a:cubicBezTo>
                  <a:pt x="16817" y="9874"/>
                  <a:pt x="17198" y="8867"/>
                  <a:pt x="17292" y="7597"/>
                </a:cubicBezTo>
                <a:close/>
                <a:moveTo>
                  <a:pt x="14823" y="7597"/>
                </a:moveTo>
                <a:cubicBezTo>
                  <a:pt x="14917" y="8867"/>
                  <a:pt x="15298" y="9874"/>
                  <a:pt x="15785" y="10151"/>
                </a:cubicBezTo>
                <a:cubicBezTo>
                  <a:pt x="15691" y="8881"/>
                  <a:pt x="15310" y="7874"/>
                  <a:pt x="14823" y="7597"/>
                </a:cubicBezTo>
                <a:close/>
                <a:moveTo>
                  <a:pt x="14294" y="7597"/>
                </a:moveTo>
                <a:cubicBezTo>
                  <a:pt x="13807" y="7874"/>
                  <a:pt x="13426" y="8881"/>
                  <a:pt x="13332" y="10151"/>
                </a:cubicBezTo>
                <a:cubicBezTo>
                  <a:pt x="13819" y="9874"/>
                  <a:pt x="14200" y="8867"/>
                  <a:pt x="14294" y="7597"/>
                </a:cubicBezTo>
                <a:close/>
                <a:moveTo>
                  <a:pt x="11825" y="7597"/>
                </a:moveTo>
                <a:cubicBezTo>
                  <a:pt x="11919" y="8867"/>
                  <a:pt x="12300" y="9874"/>
                  <a:pt x="12787" y="10151"/>
                </a:cubicBezTo>
                <a:cubicBezTo>
                  <a:pt x="12693" y="8881"/>
                  <a:pt x="12312" y="7874"/>
                  <a:pt x="11825" y="7597"/>
                </a:cubicBezTo>
                <a:close/>
                <a:moveTo>
                  <a:pt x="11296" y="7597"/>
                </a:moveTo>
                <a:cubicBezTo>
                  <a:pt x="10809" y="7874"/>
                  <a:pt x="10428" y="8881"/>
                  <a:pt x="10334" y="10151"/>
                </a:cubicBezTo>
                <a:cubicBezTo>
                  <a:pt x="10821" y="9874"/>
                  <a:pt x="11202" y="8867"/>
                  <a:pt x="11296" y="7597"/>
                </a:cubicBezTo>
                <a:close/>
                <a:moveTo>
                  <a:pt x="8827" y="7597"/>
                </a:moveTo>
                <a:cubicBezTo>
                  <a:pt x="8921" y="8867"/>
                  <a:pt x="9302" y="9874"/>
                  <a:pt x="9790" y="10151"/>
                </a:cubicBezTo>
                <a:cubicBezTo>
                  <a:pt x="9695" y="8881"/>
                  <a:pt x="9315" y="7874"/>
                  <a:pt x="8827" y="7597"/>
                </a:cubicBezTo>
                <a:close/>
                <a:moveTo>
                  <a:pt x="8299" y="7597"/>
                </a:moveTo>
                <a:cubicBezTo>
                  <a:pt x="7811" y="7874"/>
                  <a:pt x="7430" y="8881"/>
                  <a:pt x="7336" y="10151"/>
                </a:cubicBezTo>
                <a:cubicBezTo>
                  <a:pt x="7824" y="9874"/>
                  <a:pt x="8204" y="8867"/>
                  <a:pt x="8299" y="7597"/>
                </a:cubicBezTo>
                <a:close/>
                <a:moveTo>
                  <a:pt x="5829" y="7597"/>
                </a:moveTo>
                <a:cubicBezTo>
                  <a:pt x="5923" y="8867"/>
                  <a:pt x="6304" y="9874"/>
                  <a:pt x="6792" y="10151"/>
                </a:cubicBezTo>
                <a:cubicBezTo>
                  <a:pt x="6697" y="8881"/>
                  <a:pt x="6317" y="7874"/>
                  <a:pt x="5829" y="7597"/>
                </a:cubicBezTo>
                <a:close/>
                <a:moveTo>
                  <a:pt x="5301" y="7597"/>
                </a:moveTo>
                <a:cubicBezTo>
                  <a:pt x="4813" y="7874"/>
                  <a:pt x="4432" y="8881"/>
                  <a:pt x="4338" y="10151"/>
                </a:cubicBezTo>
                <a:cubicBezTo>
                  <a:pt x="4826" y="9874"/>
                  <a:pt x="5206" y="8867"/>
                  <a:pt x="5301" y="7597"/>
                </a:cubicBezTo>
                <a:close/>
                <a:moveTo>
                  <a:pt x="2831" y="7597"/>
                </a:moveTo>
                <a:cubicBezTo>
                  <a:pt x="2926" y="8867"/>
                  <a:pt x="3306" y="9874"/>
                  <a:pt x="3794" y="10151"/>
                </a:cubicBezTo>
                <a:cubicBezTo>
                  <a:pt x="3699" y="8881"/>
                  <a:pt x="3319" y="7874"/>
                  <a:pt x="2831" y="7597"/>
                </a:cubicBezTo>
                <a:close/>
                <a:moveTo>
                  <a:pt x="2303" y="7597"/>
                </a:moveTo>
                <a:cubicBezTo>
                  <a:pt x="1815" y="7874"/>
                  <a:pt x="1435" y="8881"/>
                  <a:pt x="1340" y="10151"/>
                </a:cubicBezTo>
                <a:cubicBezTo>
                  <a:pt x="1828" y="9874"/>
                  <a:pt x="2208" y="8867"/>
                  <a:pt x="2303" y="7597"/>
                </a:cubicBezTo>
                <a:close/>
                <a:moveTo>
                  <a:pt x="0" y="7106"/>
                </a:moveTo>
                <a:cubicBezTo>
                  <a:pt x="543" y="7533"/>
                  <a:pt x="952" y="8745"/>
                  <a:pt x="1032" y="10230"/>
                </a:cubicBezTo>
                <a:cubicBezTo>
                  <a:pt x="1033" y="10230"/>
                  <a:pt x="1033" y="10230"/>
                  <a:pt x="1033" y="10230"/>
                </a:cubicBezTo>
                <a:lnTo>
                  <a:pt x="1034" y="10261"/>
                </a:lnTo>
                <a:cubicBezTo>
                  <a:pt x="1043" y="10403"/>
                  <a:pt x="1047" y="10548"/>
                  <a:pt x="1047" y="10695"/>
                </a:cubicBezTo>
                <a:cubicBezTo>
                  <a:pt x="1050" y="10721"/>
                  <a:pt x="1050" y="10748"/>
                  <a:pt x="1050" y="10774"/>
                </a:cubicBezTo>
                <a:cubicBezTo>
                  <a:pt x="1050" y="10792"/>
                  <a:pt x="1050" y="10810"/>
                  <a:pt x="1049" y="10828"/>
                </a:cubicBezTo>
                <a:lnTo>
                  <a:pt x="1048" y="10828"/>
                </a:lnTo>
                <a:lnTo>
                  <a:pt x="1048" y="10830"/>
                </a:lnTo>
                <a:lnTo>
                  <a:pt x="1018" y="10822"/>
                </a:lnTo>
                <a:cubicBezTo>
                  <a:pt x="960" y="10820"/>
                  <a:pt x="904" y="10806"/>
                  <a:pt x="848" y="10780"/>
                </a:cubicBezTo>
                <a:cubicBezTo>
                  <a:pt x="839" y="10782"/>
                  <a:pt x="829" y="10777"/>
                  <a:pt x="820" y="10773"/>
                </a:cubicBezTo>
                <a:lnTo>
                  <a:pt x="820" y="10767"/>
                </a:lnTo>
                <a:cubicBezTo>
                  <a:pt x="500" y="10627"/>
                  <a:pt x="215" y="10225"/>
                  <a:pt x="0" y="9649"/>
                </a:cubicBezTo>
                <a:lnTo>
                  <a:pt x="0" y="8680"/>
                </a:lnTo>
                <a:cubicBezTo>
                  <a:pt x="173" y="9419"/>
                  <a:pt x="459" y="9959"/>
                  <a:pt x="796" y="10151"/>
                </a:cubicBezTo>
                <a:cubicBezTo>
                  <a:pt x="713" y="9030"/>
                  <a:pt x="406" y="8114"/>
                  <a:pt x="0" y="7726"/>
                </a:cubicBezTo>
                <a:close/>
                <a:moveTo>
                  <a:pt x="20567" y="6918"/>
                </a:moveTo>
                <a:lnTo>
                  <a:pt x="20597" y="6926"/>
                </a:lnTo>
                <a:cubicBezTo>
                  <a:pt x="20654" y="6928"/>
                  <a:pt x="20711" y="6942"/>
                  <a:pt x="20766" y="6968"/>
                </a:cubicBezTo>
                <a:cubicBezTo>
                  <a:pt x="20776" y="6967"/>
                  <a:pt x="20785" y="6971"/>
                  <a:pt x="20795" y="6976"/>
                </a:cubicBezTo>
                <a:lnTo>
                  <a:pt x="20795" y="6981"/>
                </a:lnTo>
                <a:cubicBezTo>
                  <a:pt x="21108" y="7118"/>
                  <a:pt x="21387" y="7506"/>
                  <a:pt x="21600" y="8064"/>
                </a:cubicBezTo>
                <a:lnTo>
                  <a:pt x="21600" y="9009"/>
                </a:lnTo>
                <a:cubicBezTo>
                  <a:pt x="21426" y="8300"/>
                  <a:pt x="21146" y="7784"/>
                  <a:pt x="20819" y="7597"/>
                </a:cubicBezTo>
                <a:cubicBezTo>
                  <a:pt x="20901" y="8705"/>
                  <a:pt x="21201" y="9612"/>
                  <a:pt x="21600" y="10009"/>
                </a:cubicBezTo>
                <a:lnTo>
                  <a:pt x="21600" y="10633"/>
                </a:lnTo>
                <a:cubicBezTo>
                  <a:pt x="21064" y="10194"/>
                  <a:pt x="20661" y="8990"/>
                  <a:pt x="20582" y="7519"/>
                </a:cubicBezTo>
                <a:cubicBezTo>
                  <a:pt x="20582" y="7519"/>
                  <a:pt x="20582" y="7519"/>
                  <a:pt x="20581" y="7519"/>
                </a:cubicBezTo>
                <a:lnTo>
                  <a:pt x="20580" y="7487"/>
                </a:lnTo>
                <a:cubicBezTo>
                  <a:pt x="20571" y="7345"/>
                  <a:pt x="20567" y="7201"/>
                  <a:pt x="20567" y="7054"/>
                </a:cubicBezTo>
                <a:cubicBezTo>
                  <a:pt x="20565" y="7027"/>
                  <a:pt x="20565" y="7001"/>
                  <a:pt x="20565" y="6974"/>
                </a:cubicBezTo>
                <a:lnTo>
                  <a:pt x="20566" y="6921"/>
                </a:lnTo>
                <a:lnTo>
                  <a:pt x="20567" y="6921"/>
                </a:lnTo>
                <a:close/>
                <a:moveTo>
                  <a:pt x="20542" y="6918"/>
                </a:moveTo>
                <a:lnTo>
                  <a:pt x="20542" y="6921"/>
                </a:lnTo>
                <a:lnTo>
                  <a:pt x="20543" y="6921"/>
                </a:lnTo>
                <a:lnTo>
                  <a:pt x="20544" y="6974"/>
                </a:lnTo>
                <a:cubicBezTo>
                  <a:pt x="20544" y="7001"/>
                  <a:pt x="20544" y="7027"/>
                  <a:pt x="20542" y="7054"/>
                </a:cubicBezTo>
                <a:cubicBezTo>
                  <a:pt x="20542" y="7201"/>
                  <a:pt x="20537" y="7345"/>
                  <a:pt x="20528" y="7487"/>
                </a:cubicBezTo>
                <a:lnTo>
                  <a:pt x="20528" y="7519"/>
                </a:lnTo>
                <a:cubicBezTo>
                  <a:pt x="20527" y="7519"/>
                  <a:pt x="20527" y="7519"/>
                  <a:pt x="20527" y="7519"/>
                </a:cubicBezTo>
                <a:cubicBezTo>
                  <a:pt x="20438" y="9173"/>
                  <a:pt x="19940" y="10489"/>
                  <a:pt x="19304" y="10767"/>
                </a:cubicBezTo>
                <a:lnTo>
                  <a:pt x="19304" y="10773"/>
                </a:lnTo>
                <a:cubicBezTo>
                  <a:pt x="19294" y="10777"/>
                  <a:pt x="19285" y="10782"/>
                  <a:pt x="19275" y="10780"/>
                </a:cubicBezTo>
                <a:cubicBezTo>
                  <a:pt x="19220" y="10806"/>
                  <a:pt x="19163" y="10820"/>
                  <a:pt x="19106" y="10822"/>
                </a:cubicBezTo>
                <a:lnTo>
                  <a:pt x="19076" y="10830"/>
                </a:lnTo>
                <a:lnTo>
                  <a:pt x="19076" y="10828"/>
                </a:lnTo>
                <a:lnTo>
                  <a:pt x="19075" y="10828"/>
                </a:lnTo>
                <a:cubicBezTo>
                  <a:pt x="19074" y="10810"/>
                  <a:pt x="19074" y="10792"/>
                  <a:pt x="19074" y="10774"/>
                </a:cubicBezTo>
                <a:cubicBezTo>
                  <a:pt x="19074" y="10748"/>
                  <a:pt x="19074" y="10721"/>
                  <a:pt x="19076" y="10695"/>
                </a:cubicBezTo>
                <a:cubicBezTo>
                  <a:pt x="19076" y="10548"/>
                  <a:pt x="19080" y="10403"/>
                  <a:pt x="19089" y="10261"/>
                </a:cubicBezTo>
                <a:lnTo>
                  <a:pt x="19090" y="10230"/>
                </a:lnTo>
                <a:cubicBezTo>
                  <a:pt x="19091" y="10230"/>
                  <a:pt x="19091" y="10230"/>
                  <a:pt x="19091" y="10230"/>
                </a:cubicBezTo>
                <a:cubicBezTo>
                  <a:pt x="19180" y="8576"/>
                  <a:pt x="19678" y="7260"/>
                  <a:pt x="20314" y="6981"/>
                </a:cubicBezTo>
                <a:lnTo>
                  <a:pt x="20314" y="6976"/>
                </a:lnTo>
                <a:cubicBezTo>
                  <a:pt x="20323" y="6971"/>
                  <a:pt x="20333" y="6967"/>
                  <a:pt x="20343" y="6968"/>
                </a:cubicBezTo>
                <a:cubicBezTo>
                  <a:pt x="20398" y="6942"/>
                  <a:pt x="20455" y="6928"/>
                  <a:pt x="20512" y="6926"/>
                </a:cubicBezTo>
                <a:close/>
                <a:moveTo>
                  <a:pt x="17569" y="6918"/>
                </a:moveTo>
                <a:lnTo>
                  <a:pt x="17599" y="6926"/>
                </a:lnTo>
                <a:cubicBezTo>
                  <a:pt x="17656" y="6928"/>
                  <a:pt x="17713" y="6942"/>
                  <a:pt x="17768" y="6968"/>
                </a:cubicBezTo>
                <a:cubicBezTo>
                  <a:pt x="17778" y="6967"/>
                  <a:pt x="17787" y="6971"/>
                  <a:pt x="17797" y="6976"/>
                </a:cubicBezTo>
                <a:lnTo>
                  <a:pt x="17797" y="6981"/>
                </a:lnTo>
                <a:cubicBezTo>
                  <a:pt x="18433" y="7260"/>
                  <a:pt x="18931" y="8576"/>
                  <a:pt x="19020" y="10230"/>
                </a:cubicBezTo>
                <a:cubicBezTo>
                  <a:pt x="19020" y="10230"/>
                  <a:pt x="19020" y="10230"/>
                  <a:pt x="19021" y="10230"/>
                </a:cubicBezTo>
                <a:lnTo>
                  <a:pt x="19022" y="10261"/>
                </a:lnTo>
                <a:cubicBezTo>
                  <a:pt x="19031" y="10403"/>
                  <a:pt x="19035" y="10548"/>
                  <a:pt x="19035" y="10695"/>
                </a:cubicBezTo>
                <a:cubicBezTo>
                  <a:pt x="19037" y="10721"/>
                  <a:pt x="19037" y="10748"/>
                  <a:pt x="19037" y="10774"/>
                </a:cubicBezTo>
                <a:cubicBezTo>
                  <a:pt x="19037" y="10792"/>
                  <a:pt x="19037" y="10810"/>
                  <a:pt x="19036" y="10828"/>
                </a:cubicBezTo>
                <a:lnTo>
                  <a:pt x="19035" y="10828"/>
                </a:lnTo>
                <a:lnTo>
                  <a:pt x="19035" y="10830"/>
                </a:lnTo>
                <a:lnTo>
                  <a:pt x="19005" y="10822"/>
                </a:lnTo>
                <a:cubicBezTo>
                  <a:pt x="18948" y="10820"/>
                  <a:pt x="18891" y="10806"/>
                  <a:pt x="18836" y="10780"/>
                </a:cubicBezTo>
                <a:cubicBezTo>
                  <a:pt x="18826" y="10782"/>
                  <a:pt x="18817" y="10777"/>
                  <a:pt x="18807" y="10773"/>
                </a:cubicBezTo>
                <a:lnTo>
                  <a:pt x="18807" y="10767"/>
                </a:lnTo>
                <a:cubicBezTo>
                  <a:pt x="18171" y="10489"/>
                  <a:pt x="17673" y="9173"/>
                  <a:pt x="17584" y="7519"/>
                </a:cubicBezTo>
                <a:cubicBezTo>
                  <a:pt x="17584" y="7519"/>
                  <a:pt x="17584" y="7519"/>
                  <a:pt x="17583" y="7519"/>
                </a:cubicBezTo>
                <a:lnTo>
                  <a:pt x="17582" y="7487"/>
                </a:lnTo>
                <a:cubicBezTo>
                  <a:pt x="17573" y="7345"/>
                  <a:pt x="17569" y="7201"/>
                  <a:pt x="17569" y="7054"/>
                </a:cubicBezTo>
                <a:cubicBezTo>
                  <a:pt x="17567" y="7027"/>
                  <a:pt x="17567" y="7001"/>
                  <a:pt x="17567" y="6974"/>
                </a:cubicBezTo>
                <a:lnTo>
                  <a:pt x="17568" y="6921"/>
                </a:lnTo>
                <a:lnTo>
                  <a:pt x="17569" y="6921"/>
                </a:lnTo>
                <a:close/>
                <a:moveTo>
                  <a:pt x="17544" y="6918"/>
                </a:moveTo>
                <a:lnTo>
                  <a:pt x="17544" y="6921"/>
                </a:lnTo>
                <a:lnTo>
                  <a:pt x="17545" y="6921"/>
                </a:lnTo>
                <a:lnTo>
                  <a:pt x="17546" y="6974"/>
                </a:lnTo>
                <a:cubicBezTo>
                  <a:pt x="17546" y="7001"/>
                  <a:pt x="17546" y="7027"/>
                  <a:pt x="17544" y="7054"/>
                </a:cubicBezTo>
                <a:cubicBezTo>
                  <a:pt x="17544" y="7201"/>
                  <a:pt x="17540" y="7345"/>
                  <a:pt x="17531" y="7487"/>
                </a:cubicBezTo>
                <a:lnTo>
                  <a:pt x="17530" y="7519"/>
                </a:lnTo>
                <a:cubicBezTo>
                  <a:pt x="17529" y="7519"/>
                  <a:pt x="17529" y="7519"/>
                  <a:pt x="17529" y="7519"/>
                </a:cubicBezTo>
                <a:cubicBezTo>
                  <a:pt x="17440" y="9173"/>
                  <a:pt x="16942" y="10489"/>
                  <a:pt x="16306" y="10767"/>
                </a:cubicBezTo>
                <a:lnTo>
                  <a:pt x="16306" y="10773"/>
                </a:lnTo>
                <a:cubicBezTo>
                  <a:pt x="16296" y="10777"/>
                  <a:pt x="16287" y="10782"/>
                  <a:pt x="16277" y="10780"/>
                </a:cubicBezTo>
                <a:cubicBezTo>
                  <a:pt x="16222" y="10806"/>
                  <a:pt x="16165" y="10820"/>
                  <a:pt x="16108" y="10822"/>
                </a:cubicBezTo>
                <a:lnTo>
                  <a:pt x="16078" y="10830"/>
                </a:lnTo>
                <a:lnTo>
                  <a:pt x="16078" y="10828"/>
                </a:lnTo>
                <a:lnTo>
                  <a:pt x="16077" y="10828"/>
                </a:lnTo>
                <a:cubicBezTo>
                  <a:pt x="16076" y="10810"/>
                  <a:pt x="16076" y="10792"/>
                  <a:pt x="16076" y="10774"/>
                </a:cubicBezTo>
                <a:cubicBezTo>
                  <a:pt x="16076" y="10748"/>
                  <a:pt x="16076" y="10721"/>
                  <a:pt x="16078" y="10695"/>
                </a:cubicBezTo>
                <a:cubicBezTo>
                  <a:pt x="16078" y="10548"/>
                  <a:pt x="16082" y="10403"/>
                  <a:pt x="16091" y="10261"/>
                </a:cubicBezTo>
                <a:lnTo>
                  <a:pt x="16092" y="10230"/>
                </a:lnTo>
                <a:cubicBezTo>
                  <a:pt x="16093" y="10230"/>
                  <a:pt x="16093" y="10230"/>
                  <a:pt x="16093" y="10230"/>
                </a:cubicBezTo>
                <a:cubicBezTo>
                  <a:pt x="16182" y="8576"/>
                  <a:pt x="16680" y="7260"/>
                  <a:pt x="17316" y="6981"/>
                </a:cubicBezTo>
                <a:lnTo>
                  <a:pt x="17316" y="6976"/>
                </a:lnTo>
                <a:cubicBezTo>
                  <a:pt x="17326" y="6971"/>
                  <a:pt x="17335" y="6967"/>
                  <a:pt x="17345" y="6968"/>
                </a:cubicBezTo>
                <a:cubicBezTo>
                  <a:pt x="17400" y="6942"/>
                  <a:pt x="17457" y="6928"/>
                  <a:pt x="17514" y="6926"/>
                </a:cubicBezTo>
                <a:close/>
                <a:moveTo>
                  <a:pt x="14571" y="6918"/>
                </a:moveTo>
                <a:lnTo>
                  <a:pt x="14601" y="6926"/>
                </a:lnTo>
                <a:cubicBezTo>
                  <a:pt x="14658" y="6928"/>
                  <a:pt x="14715" y="6942"/>
                  <a:pt x="14770" y="6968"/>
                </a:cubicBezTo>
                <a:cubicBezTo>
                  <a:pt x="14780" y="6967"/>
                  <a:pt x="14790" y="6971"/>
                  <a:pt x="14799" y="6976"/>
                </a:cubicBezTo>
                <a:lnTo>
                  <a:pt x="14799" y="6981"/>
                </a:lnTo>
                <a:cubicBezTo>
                  <a:pt x="15435" y="7260"/>
                  <a:pt x="15933" y="8576"/>
                  <a:pt x="16022" y="10230"/>
                </a:cubicBezTo>
                <a:cubicBezTo>
                  <a:pt x="16022" y="10230"/>
                  <a:pt x="16022" y="10230"/>
                  <a:pt x="16023" y="10230"/>
                </a:cubicBezTo>
                <a:lnTo>
                  <a:pt x="16024" y="10261"/>
                </a:lnTo>
                <a:cubicBezTo>
                  <a:pt x="16033" y="10403"/>
                  <a:pt x="16037" y="10548"/>
                  <a:pt x="16037" y="10695"/>
                </a:cubicBezTo>
                <a:cubicBezTo>
                  <a:pt x="16039" y="10721"/>
                  <a:pt x="16039" y="10748"/>
                  <a:pt x="16039" y="10774"/>
                </a:cubicBezTo>
                <a:cubicBezTo>
                  <a:pt x="16039" y="10792"/>
                  <a:pt x="16039" y="10810"/>
                  <a:pt x="16038" y="10828"/>
                </a:cubicBezTo>
                <a:lnTo>
                  <a:pt x="16037" y="10828"/>
                </a:lnTo>
                <a:lnTo>
                  <a:pt x="16037" y="10830"/>
                </a:lnTo>
                <a:lnTo>
                  <a:pt x="16007" y="10822"/>
                </a:lnTo>
                <a:cubicBezTo>
                  <a:pt x="15950" y="10820"/>
                  <a:pt x="15893" y="10806"/>
                  <a:pt x="15838" y="10780"/>
                </a:cubicBezTo>
                <a:cubicBezTo>
                  <a:pt x="15828" y="10782"/>
                  <a:pt x="15819" y="10777"/>
                  <a:pt x="15809" y="10773"/>
                </a:cubicBezTo>
                <a:lnTo>
                  <a:pt x="15809" y="10767"/>
                </a:lnTo>
                <a:cubicBezTo>
                  <a:pt x="15173" y="10489"/>
                  <a:pt x="14675" y="9173"/>
                  <a:pt x="14586" y="7519"/>
                </a:cubicBezTo>
                <a:cubicBezTo>
                  <a:pt x="14586" y="7519"/>
                  <a:pt x="14586" y="7519"/>
                  <a:pt x="14585" y="7519"/>
                </a:cubicBezTo>
                <a:lnTo>
                  <a:pt x="14584" y="7487"/>
                </a:lnTo>
                <a:cubicBezTo>
                  <a:pt x="14576" y="7345"/>
                  <a:pt x="14571" y="7201"/>
                  <a:pt x="14571" y="7054"/>
                </a:cubicBezTo>
                <a:cubicBezTo>
                  <a:pt x="14569" y="7027"/>
                  <a:pt x="14569" y="7001"/>
                  <a:pt x="14569" y="6974"/>
                </a:cubicBezTo>
                <a:lnTo>
                  <a:pt x="14570" y="6921"/>
                </a:lnTo>
                <a:lnTo>
                  <a:pt x="14571" y="6921"/>
                </a:lnTo>
                <a:close/>
                <a:moveTo>
                  <a:pt x="14546" y="6918"/>
                </a:moveTo>
                <a:lnTo>
                  <a:pt x="14546" y="6921"/>
                </a:lnTo>
                <a:lnTo>
                  <a:pt x="14547" y="6921"/>
                </a:lnTo>
                <a:lnTo>
                  <a:pt x="14548" y="6974"/>
                </a:lnTo>
                <a:cubicBezTo>
                  <a:pt x="14548" y="7001"/>
                  <a:pt x="14548" y="7027"/>
                  <a:pt x="14546" y="7054"/>
                </a:cubicBezTo>
                <a:cubicBezTo>
                  <a:pt x="14546" y="7201"/>
                  <a:pt x="14542" y="7345"/>
                  <a:pt x="14533" y="7487"/>
                </a:cubicBezTo>
                <a:lnTo>
                  <a:pt x="14532" y="7519"/>
                </a:lnTo>
                <a:cubicBezTo>
                  <a:pt x="14531" y="7519"/>
                  <a:pt x="14531" y="7519"/>
                  <a:pt x="14531" y="7519"/>
                </a:cubicBezTo>
                <a:cubicBezTo>
                  <a:pt x="14442" y="9173"/>
                  <a:pt x="13944" y="10489"/>
                  <a:pt x="13308" y="10767"/>
                </a:cubicBezTo>
                <a:lnTo>
                  <a:pt x="13308" y="10773"/>
                </a:lnTo>
                <a:cubicBezTo>
                  <a:pt x="13298" y="10777"/>
                  <a:pt x="13289" y="10782"/>
                  <a:pt x="13279" y="10780"/>
                </a:cubicBezTo>
                <a:cubicBezTo>
                  <a:pt x="13224" y="10806"/>
                  <a:pt x="13167" y="10820"/>
                  <a:pt x="13110" y="10822"/>
                </a:cubicBezTo>
                <a:lnTo>
                  <a:pt x="13080" y="10830"/>
                </a:lnTo>
                <a:lnTo>
                  <a:pt x="13080" y="10828"/>
                </a:lnTo>
                <a:lnTo>
                  <a:pt x="13079" y="10828"/>
                </a:lnTo>
                <a:cubicBezTo>
                  <a:pt x="13078" y="10810"/>
                  <a:pt x="13078" y="10792"/>
                  <a:pt x="13078" y="10774"/>
                </a:cubicBezTo>
                <a:cubicBezTo>
                  <a:pt x="13078" y="10748"/>
                  <a:pt x="13078" y="10721"/>
                  <a:pt x="13080" y="10695"/>
                </a:cubicBezTo>
                <a:cubicBezTo>
                  <a:pt x="13080" y="10548"/>
                  <a:pt x="13084" y="10403"/>
                  <a:pt x="13093" y="10261"/>
                </a:cubicBezTo>
                <a:lnTo>
                  <a:pt x="13094" y="10230"/>
                </a:lnTo>
                <a:cubicBezTo>
                  <a:pt x="13095" y="10230"/>
                  <a:pt x="13095" y="10230"/>
                  <a:pt x="13095" y="10230"/>
                </a:cubicBezTo>
                <a:cubicBezTo>
                  <a:pt x="13184" y="8576"/>
                  <a:pt x="13682" y="7260"/>
                  <a:pt x="14318" y="6981"/>
                </a:cubicBezTo>
                <a:lnTo>
                  <a:pt x="14318" y="6976"/>
                </a:lnTo>
                <a:cubicBezTo>
                  <a:pt x="14328" y="6971"/>
                  <a:pt x="14337" y="6967"/>
                  <a:pt x="14347" y="6968"/>
                </a:cubicBezTo>
                <a:cubicBezTo>
                  <a:pt x="14402" y="6942"/>
                  <a:pt x="14459" y="6928"/>
                  <a:pt x="14516" y="6926"/>
                </a:cubicBezTo>
                <a:close/>
                <a:moveTo>
                  <a:pt x="11573" y="6918"/>
                </a:moveTo>
                <a:lnTo>
                  <a:pt x="11603" y="6926"/>
                </a:lnTo>
                <a:cubicBezTo>
                  <a:pt x="11661" y="6928"/>
                  <a:pt x="11717" y="6942"/>
                  <a:pt x="11772" y="6968"/>
                </a:cubicBezTo>
                <a:cubicBezTo>
                  <a:pt x="11782" y="6967"/>
                  <a:pt x="11792" y="6971"/>
                  <a:pt x="11801" y="6976"/>
                </a:cubicBezTo>
                <a:lnTo>
                  <a:pt x="11801" y="6981"/>
                </a:lnTo>
                <a:cubicBezTo>
                  <a:pt x="12437" y="7260"/>
                  <a:pt x="12935" y="8576"/>
                  <a:pt x="13024" y="10230"/>
                </a:cubicBezTo>
                <a:cubicBezTo>
                  <a:pt x="13024" y="10230"/>
                  <a:pt x="13025" y="10230"/>
                  <a:pt x="13025" y="10230"/>
                </a:cubicBezTo>
                <a:lnTo>
                  <a:pt x="13026" y="10261"/>
                </a:lnTo>
                <a:cubicBezTo>
                  <a:pt x="13035" y="10403"/>
                  <a:pt x="13039" y="10548"/>
                  <a:pt x="13039" y="10695"/>
                </a:cubicBezTo>
                <a:cubicBezTo>
                  <a:pt x="13041" y="10721"/>
                  <a:pt x="13041" y="10748"/>
                  <a:pt x="13041" y="10774"/>
                </a:cubicBezTo>
                <a:cubicBezTo>
                  <a:pt x="13041" y="10792"/>
                  <a:pt x="13041" y="10810"/>
                  <a:pt x="13040" y="10828"/>
                </a:cubicBezTo>
                <a:lnTo>
                  <a:pt x="13040" y="10828"/>
                </a:lnTo>
                <a:lnTo>
                  <a:pt x="13039" y="10830"/>
                </a:lnTo>
                <a:lnTo>
                  <a:pt x="13009" y="10822"/>
                </a:lnTo>
                <a:cubicBezTo>
                  <a:pt x="12952" y="10820"/>
                  <a:pt x="12895" y="10806"/>
                  <a:pt x="12840" y="10780"/>
                </a:cubicBezTo>
                <a:cubicBezTo>
                  <a:pt x="12830" y="10782"/>
                  <a:pt x="12821" y="10777"/>
                  <a:pt x="12811" y="10773"/>
                </a:cubicBezTo>
                <a:lnTo>
                  <a:pt x="12811" y="10767"/>
                </a:lnTo>
                <a:cubicBezTo>
                  <a:pt x="12175" y="10489"/>
                  <a:pt x="11677" y="9173"/>
                  <a:pt x="11588" y="7519"/>
                </a:cubicBezTo>
                <a:cubicBezTo>
                  <a:pt x="11588" y="7519"/>
                  <a:pt x="11588" y="7519"/>
                  <a:pt x="11588" y="7519"/>
                </a:cubicBezTo>
                <a:lnTo>
                  <a:pt x="11587" y="7487"/>
                </a:lnTo>
                <a:cubicBezTo>
                  <a:pt x="11578" y="7345"/>
                  <a:pt x="11573" y="7201"/>
                  <a:pt x="11573" y="7054"/>
                </a:cubicBezTo>
                <a:cubicBezTo>
                  <a:pt x="11571" y="7027"/>
                  <a:pt x="11571" y="7001"/>
                  <a:pt x="11571" y="6974"/>
                </a:cubicBezTo>
                <a:lnTo>
                  <a:pt x="11572" y="6921"/>
                </a:lnTo>
                <a:lnTo>
                  <a:pt x="11573" y="6921"/>
                </a:lnTo>
                <a:close/>
                <a:moveTo>
                  <a:pt x="11548" y="6918"/>
                </a:moveTo>
                <a:lnTo>
                  <a:pt x="11549" y="6921"/>
                </a:lnTo>
                <a:lnTo>
                  <a:pt x="11549" y="6921"/>
                </a:lnTo>
                <a:lnTo>
                  <a:pt x="11550" y="6974"/>
                </a:lnTo>
                <a:cubicBezTo>
                  <a:pt x="11550" y="7001"/>
                  <a:pt x="11550" y="7027"/>
                  <a:pt x="11548" y="7054"/>
                </a:cubicBezTo>
                <a:cubicBezTo>
                  <a:pt x="11548" y="7201"/>
                  <a:pt x="11544" y="7345"/>
                  <a:pt x="11535" y="7487"/>
                </a:cubicBezTo>
                <a:lnTo>
                  <a:pt x="11534" y="7519"/>
                </a:lnTo>
                <a:cubicBezTo>
                  <a:pt x="11534" y="7519"/>
                  <a:pt x="11533" y="7519"/>
                  <a:pt x="11533" y="7519"/>
                </a:cubicBezTo>
                <a:cubicBezTo>
                  <a:pt x="11444" y="9173"/>
                  <a:pt x="10946" y="10489"/>
                  <a:pt x="10310" y="10767"/>
                </a:cubicBezTo>
                <a:lnTo>
                  <a:pt x="10310" y="10773"/>
                </a:lnTo>
                <a:cubicBezTo>
                  <a:pt x="10301" y="10777"/>
                  <a:pt x="10291" y="10782"/>
                  <a:pt x="10281" y="10780"/>
                </a:cubicBezTo>
                <a:cubicBezTo>
                  <a:pt x="10226" y="10806"/>
                  <a:pt x="10170" y="10820"/>
                  <a:pt x="10112" y="10822"/>
                </a:cubicBezTo>
                <a:lnTo>
                  <a:pt x="10082" y="10830"/>
                </a:lnTo>
                <a:lnTo>
                  <a:pt x="10082" y="10828"/>
                </a:lnTo>
                <a:lnTo>
                  <a:pt x="10081" y="10828"/>
                </a:lnTo>
                <a:cubicBezTo>
                  <a:pt x="10080" y="10810"/>
                  <a:pt x="10080" y="10792"/>
                  <a:pt x="10080" y="10774"/>
                </a:cubicBezTo>
                <a:cubicBezTo>
                  <a:pt x="10080" y="10748"/>
                  <a:pt x="10080" y="10721"/>
                  <a:pt x="10082" y="10695"/>
                </a:cubicBezTo>
                <a:cubicBezTo>
                  <a:pt x="10082" y="10548"/>
                  <a:pt x="10087" y="10403"/>
                  <a:pt x="10096" y="10261"/>
                </a:cubicBezTo>
                <a:lnTo>
                  <a:pt x="10096" y="10230"/>
                </a:lnTo>
                <a:cubicBezTo>
                  <a:pt x="10097" y="10230"/>
                  <a:pt x="10097" y="10230"/>
                  <a:pt x="10097" y="10230"/>
                </a:cubicBezTo>
                <a:cubicBezTo>
                  <a:pt x="10186" y="8576"/>
                  <a:pt x="10684" y="7260"/>
                  <a:pt x="11320" y="6981"/>
                </a:cubicBezTo>
                <a:lnTo>
                  <a:pt x="11320" y="6976"/>
                </a:lnTo>
                <a:cubicBezTo>
                  <a:pt x="11330" y="6971"/>
                  <a:pt x="11339" y="6967"/>
                  <a:pt x="11349" y="6968"/>
                </a:cubicBezTo>
                <a:cubicBezTo>
                  <a:pt x="11404" y="6942"/>
                  <a:pt x="11461" y="6928"/>
                  <a:pt x="11518" y="6926"/>
                </a:cubicBezTo>
                <a:close/>
                <a:moveTo>
                  <a:pt x="8575" y="6918"/>
                </a:moveTo>
                <a:lnTo>
                  <a:pt x="8605" y="6926"/>
                </a:lnTo>
                <a:cubicBezTo>
                  <a:pt x="8663" y="6928"/>
                  <a:pt x="8719" y="6942"/>
                  <a:pt x="8774" y="6968"/>
                </a:cubicBezTo>
                <a:cubicBezTo>
                  <a:pt x="8784" y="6967"/>
                  <a:pt x="8794" y="6971"/>
                  <a:pt x="8803" y="6976"/>
                </a:cubicBezTo>
                <a:lnTo>
                  <a:pt x="8803" y="6981"/>
                </a:lnTo>
                <a:cubicBezTo>
                  <a:pt x="9439" y="7260"/>
                  <a:pt x="9937" y="8576"/>
                  <a:pt x="10026" y="10230"/>
                </a:cubicBezTo>
                <a:cubicBezTo>
                  <a:pt x="10026" y="10230"/>
                  <a:pt x="10027" y="10230"/>
                  <a:pt x="10027" y="10230"/>
                </a:cubicBezTo>
                <a:lnTo>
                  <a:pt x="10028" y="10261"/>
                </a:lnTo>
                <a:cubicBezTo>
                  <a:pt x="10037" y="10403"/>
                  <a:pt x="10041" y="10548"/>
                  <a:pt x="10041" y="10695"/>
                </a:cubicBezTo>
                <a:cubicBezTo>
                  <a:pt x="10043" y="10721"/>
                  <a:pt x="10044" y="10748"/>
                  <a:pt x="10044" y="10774"/>
                </a:cubicBezTo>
                <a:cubicBezTo>
                  <a:pt x="10044" y="10792"/>
                  <a:pt x="10043" y="10810"/>
                  <a:pt x="10042" y="10828"/>
                </a:cubicBezTo>
                <a:lnTo>
                  <a:pt x="10042" y="10828"/>
                </a:lnTo>
                <a:lnTo>
                  <a:pt x="10042" y="10830"/>
                </a:lnTo>
                <a:lnTo>
                  <a:pt x="10011" y="10822"/>
                </a:lnTo>
                <a:cubicBezTo>
                  <a:pt x="9954" y="10820"/>
                  <a:pt x="9897" y="10806"/>
                  <a:pt x="9842" y="10780"/>
                </a:cubicBezTo>
                <a:cubicBezTo>
                  <a:pt x="9832" y="10782"/>
                  <a:pt x="9823" y="10777"/>
                  <a:pt x="9813" y="10773"/>
                </a:cubicBezTo>
                <a:lnTo>
                  <a:pt x="9813" y="10767"/>
                </a:lnTo>
                <a:cubicBezTo>
                  <a:pt x="9177" y="10489"/>
                  <a:pt x="8680" y="9173"/>
                  <a:pt x="8591" y="7519"/>
                </a:cubicBezTo>
                <a:cubicBezTo>
                  <a:pt x="8590" y="7519"/>
                  <a:pt x="8590" y="7519"/>
                  <a:pt x="8590" y="7519"/>
                </a:cubicBezTo>
                <a:lnTo>
                  <a:pt x="8589" y="7487"/>
                </a:lnTo>
                <a:cubicBezTo>
                  <a:pt x="8580" y="7345"/>
                  <a:pt x="8575" y="7201"/>
                  <a:pt x="8575" y="7054"/>
                </a:cubicBezTo>
                <a:cubicBezTo>
                  <a:pt x="8573" y="7027"/>
                  <a:pt x="8573" y="7001"/>
                  <a:pt x="8573" y="6974"/>
                </a:cubicBezTo>
                <a:lnTo>
                  <a:pt x="8574" y="6921"/>
                </a:lnTo>
                <a:lnTo>
                  <a:pt x="8575" y="6921"/>
                </a:lnTo>
                <a:close/>
                <a:moveTo>
                  <a:pt x="8551" y="6918"/>
                </a:moveTo>
                <a:lnTo>
                  <a:pt x="8551" y="6921"/>
                </a:lnTo>
                <a:lnTo>
                  <a:pt x="8551" y="6921"/>
                </a:lnTo>
                <a:lnTo>
                  <a:pt x="8553" y="6974"/>
                </a:lnTo>
                <a:cubicBezTo>
                  <a:pt x="8553" y="7001"/>
                  <a:pt x="8552" y="7027"/>
                  <a:pt x="8550" y="7054"/>
                </a:cubicBezTo>
                <a:cubicBezTo>
                  <a:pt x="8550" y="7201"/>
                  <a:pt x="8546" y="7345"/>
                  <a:pt x="8537" y="7487"/>
                </a:cubicBezTo>
                <a:lnTo>
                  <a:pt x="8536" y="7519"/>
                </a:lnTo>
                <a:cubicBezTo>
                  <a:pt x="8536" y="7519"/>
                  <a:pt x="8535" y="7519"/>
                  <a:pt x="8535" y="7519"/>
                </a:cubicBezTo>
                <a:cubicBezTo>
                  <a:pt x="8446" y="9173"/>
                  <a:pt x="7948" y="10489"/>
                  <a:pt x="7312" y="10767"/>
                </a:cubicBezTo>
                <a:lnTo>
                  <a:pt x="7312" y="10773"/>
                </a:lnTo>
                <a:cubicBezTo>
                  <a:pt x="7303" y="10777"/>
                  <a:pt x="7293" y="10782"/>
                  <a:pt x="7283" y="10780"/>
                </a:cubicBezTo>
                <a:cubicBezTo>
                  <a:pt x="7228" y="10806"/>
                  <a:pt x="7172" y="10820"/>
                  <a:pt x="7114" y="10822"/>
                </a:cubicBezTo>
                <a:lnTo>
                  <a:pt x="7084" y="10830"/>
                </a:lnTo>
                <a:lnTo>
                  <a:pt x="7084" y="10828"/>
                </a:lnTo>
                <a:lnTo>
                  <a:pt x="7083" y="10828"/>
                </a:lnTo>
                <a:cubicBezTo>
                  <a:pt x="7082" y="10810"/>
                  <a:pt x="7082" y="10792"/>
                  <a:pt x="7082" y="10774"/>
                </a:cubicBezTo>
                <a:cubicBezTo>
                  <a:pt x="7082" y="10748"/>
                  <a:pt x="7082" y="10721"/>
                  <a:pt x="7084" y="10695"/>
                </a:cubicBezTo>
                <a:cubicBezTo>
                  <a:pt x="7084" y="10548"/>
                  <a:pt x="7089" y="10403"/>
                  <a:pt x="7098" y="10261"/>
                </a:cubicBezTo>
                <a:lnTo>
                  <a:pt x="7099" y="10230"/>
                </a:lnTo>
                <a:cubicBezTo>
                  <a:pt x="7099" y="10230"/>
                  <a:pt x="7099" y="10230"/>
                  <a:pt x="7099" y="10230"/>
                </a:cubicBezTo>
                <a:cubicBezTo>
                  <a:pt x="7189" y="8576"/>
                  <a:pt x="7686" y="7260"/>
                  <a:pt x="8322" y="6981"/>
                </a:cubicBezTo>
                <a:lnTo>
                  <a:pt x="8322" y="6976"/>
                </a:lnTo>
                <a:cubicBezTo>
                  <a:pt x="8332" y="6971"/>
                  <a:pt x="8341" y="6967"/>
                  <a:pt x="8351" y="6968"/>
                </a:cubicBezTo>
                <a:cubicBezTo>
                  <a:pt x="8406" y="6942"/>
                  <a:pt x="8463" y="6928"/>
                  <a:pt x="8520" y="6926"/>
                </a:cubicBezTo>
                <a:close/>
                <a:moveTo>
                  <a:pt x="5577" y="6918"/>
                </a:moveTo>
                <a:lnTo>
                  <a:pt x="5607" y="6926"/>
                </a:lnTo>
                <a:cubicBezTo>
                  <a:pt x="5665" y="6928"/>
                  <a:pt x="5721" y="6942"/>
                  <a:pt x="5776" y="6968"/>
                </a:cubicBezTo>
                <a:cubicBezTo>
                  <a:pt x="5786" y="6967"/>
                  <a:pt x="5796" y="6971"/>
                  <a:pt x="5805" y="6976"/>
                </a:cubicBezTo>
                <a:lnTo>
                  <a:pt x="5805" y="6981"/>
                </a:lnTo>
                <a:cubicBezTo>
                  <a:pt x="6441" y="7260"/>
                  <a:pt x="6939" y="8576"/>
                  <a:pt x="7028" y="10230"/>
                </a:cubicBezTo>
                <a:cubicBezTo>
                  <a:pt x="7028" y="10230"/>
                  <a:pt x="7029" y="10230"/>
                  <a:pt x="7029" y="10230"/>
                </a:cubicBezTo>
                <a:lnTo>
                  <a:pt x="7030" y="10261"/>
                </a:lnTo>
                <a:cubicBezTo>
                  <a:pt x="7039" y="10403"/>
                  <a:pt x="7043" y="10548"/>
                  <a:pt x="7043" y="10695"/>
                </a:cubicBezTo>
                <a:cubicBezTo>
                  <a:pt x="7046" y="10721"/>
                  <a:pt x="7046" y="10748"/>
                  <a:pt x="7046" y="10774"/>
                </a:cubicBezTo>
                <a:cubicBezTo>
                  <a:pt x="7046" y="10792"/>
                  <a:pt x="7046" y="10810"/>
                  <a:pt x="7045" y="10828"/>
                </a:cubicBezTo>
                <a:lnTo>
                  <a:pt x="7044" y="10828"/>
                </a:lnTo>
                <a:lnTo>
                  <a:pt x="7044" y="10830"/>
                </a:lnTo>
                <a:lnTo>
                  <a:pt x="7013" y="10822"/>
                </a:lnTo>
                <a:cubicBezTo>
                  <a:pt x="6956" y="10820"/>
                  <a:pt x="6899" y="10806"/>
                  <a:pt x="6844" y="10780"/>
                </a:cubicBezTo>
                <a:cubicBezTo>
                  <a:pt x="6834" y="10782"/>
                  <a:pt x="6825" y="10777"/>
                  <a:pt x="6816" y="10773"/>
                </a:cubicBezTo>
                <a:lnTo>
                  <a:pt x="6815" y="10767"/>
                </a:lnTo>
                <a:cubicBezTo>
                  <a:pt x="6180" y="10489"/>
                  <a:pt x="5682" y="9173"/>
                  <a:pt x="5593" y="7519"/>
                </a:cubicBezTo>
                <a:cubicBezTo>
                  <a:pt x="5592" y="7519"/>
                  <a:pt x="5592" y="7519"/>
                  <a:pt x="5592" y="7519"/>
                </a:cubicBezTo>
                <a:lnTo>
                  <a:pt x="5591" y="7487"/>
                </a:lnTo>
                <a:cubicBezTo>
                  <a:pt x="5582" y="7345"/>
                  <a:pt x="5577" y="7201"/>
                  <a:pt x="5578" y="7054"/>
                </a:cubicBezTo>
                <a:cubicBezTo>
                  <a:pt x="5575" y="7027"/>
                  <a:pt x="5575" y="7001"/>
                  <a:pt x="5575" y="6974"/>
                </a:cubicBezTo>
                <a:lnTo>
                  <a:pt x="5576" y="6921"/>
                </a:lnTo>
                <a:lnTo>
                  <a:pt x="5577" y="6921"/>
                </a:lnTo>
                <a:close/>
                <a:moveTo>
                  <a:pt x="5553" y="6918"/>
                </a:moveTo>
                <a:lnTo>
                  <a:pt x="5553" y="6921"/>
                </a:lnTo>
                <a:lnTo>
                  <a:pt x="5554" y="6921"/>
                </a:lnTo>
                <a:lnTo>
                  <a:pt x="5555" y="6974"/>
                </a:lnTo>
                <a:cubicBezTo>
                  <a:pt x="5555" y="7001"/>
                  <a:pt x="5555" y="7027"/>
                  <a:pt x="5552" y="7054"/>
                </a:cubicBezTo>
                <a:cubicBezTo>
                  <a:pt x="5552" y="7201"/>
                  <a:pt x="5548" y="7345"/>
                  <a:pt x="5539" y="7487"/>
                </a:cubicBezTo>
                <a:lnTo>
                  <a:pt x="5538" y="7519"/>
                </a:lnTo>
                <a:cubicBezTo>
                  <a:pt x="5538" y="7519"/>
                  <a:pt x="5537" y="7519"/>
                  <a:pt x="5537" y="7519"/>
                </a:cubicBezTo>
                <a:cubicBezTo>
                  <a:pt x="5448" y="9173"/>
                  <a:pt x="4950" y="10489"/>
                  <a:pt x="4314" y="10767"/>
                </a:cubicBezTo>
                <a:lnTo>
                  <a:pt x="4314" y="10773"/>
                </a:lnTo>
                <a:cubicBezTo>
                  <a:pt x="4305" y="10777"/>
                  <a:pt x="4295" y="10782"/>
                  <a:pt x="4285" y="10780"/>
                </a:cubicBezTo>
                <a:cubicBezTo>
                  <a:pt x="4230" y="10806"/>
                  <a:pt x="4174" y="10820"/>
                  <a:pt x="4116" y="10822"/>
                </a:cubicBezTo>
                <a:lnTo>
                  <a:pt x="4086" y="10830"/>
                </a:lnTo>
                <a:lnTo>
                  <a:pt x="4086" y="10828"/>
                </a:lnTo>
                <a:lnTo>
                  <a:pt x="4085" y="10828"/>
                </a:lnTo>
                <a:cubicBezTo>
                  <a:pt x="4084" y="10810"/>
                  <a:pt x="4084" y="10792"/>
                  <a:pt x="4084" y="10774"/>
                </a:cubicBezTo>
                <a:cubicBezTo>
                  <a:pt x="4084" y="10748"/>
                  <a:pt x="4084" y="10721"/>
                  <a:pt x="4087" y="10695"/>
                </a:cubicBezTo>
                <a:cubicBezTo>
                  <a:pt x="4086" y="10548"/>
                  <a:pt x="4091" y="10403"/>
                  <a:pt x="4100" y="10261"/>
                </a:cubicBezTo>
                <a:lnTo>
                  <a:pt x="4101" y="10230"/>
                </a:lnTo>
                <a:cubicBezTo>
                  <a:pt x="4101" y="10230"/>
                  <a:pt x="4101" y="10230"/>
                  <a:pt x="4102" y="10230"/>
                </a:cubicBezTo>
                <a:cubicBezTo>
                  <a:pt x="4191" y="8576"/>
                  <a:pt x="4689" y="7260"/>
                  <a:pt x="5324" y="6981"/>
                </a:cubicBezTo>
                <a:lnTo>
                  <a:pt x="5325" y="6976"/>
                </a:lnTo>
                <a:cubicBezTo>
                  <a:pt x="5334" y="6971"/>
                  <a:pt x="5343" y="6967"/>
                  <a:pt x="5353" y="6968"/>
                </a:cubicBezTo>
                <a:cubicBezTo>
                  <a:pt x="5408" y="6942"/>
                  <a:pt x="5465" y="6928"/>
                  <a:pt x="5522" y="6926"/>
                </a:cubicBezTo>
                <a:close/>
                <a:moveTo>
                  <a:pt x="2579" y="6918"/>
                </a:moveTo>
                <a:lnTo>
                  <a:pt x="2609" y="6926"/>
                </a:lnTo>
                <a:cubicBezTo>
                  <a:pt x="2667" y="6928"/>
                  <a:pt x="2723" y="6942"/>
                  <a:pt x="2779" y="6968"/>
                </a:cubicBezTo>
                <a:cubicBezTo>
                  <a:pt x="2788" y="6967"/>
                  <a:pt x="2798" y="6971"/>
                  <a:pt x="2807" y="6976"/>
                </a:cubicBezTo>
                <a:lnTo>
                  <a:pt x="2807" y="6981"/>
                </a:lnTo>
                <a:cubicBezTo>
                  <a:pt x="3443" y="7260"/>
                  <a:pt x="3941" y="8576"/>
                  <a:pt x="4030" y="10230"/>
                </a:cubicBezTo>
                <a:cubicBezTo>
                  <a:pt x="4031" y="10230"/>
                  <a:pt x="4031" y="10230"/>
                  <a:pt x="4031" y="10230"/>
                </a:cubicBezTo>
                <a:lnTo>
                  <a:pt x="4032" y="10261"/>
                </a:lnTo>
                <a:cubicBezTo>
                  <a:pt x="4041" y="10403"/>
                  <a:pt x="4045" y="10548"/>
                  <a:pt x="4045" y="10695"/>
                </a:cubicBezTo>
                <a:cubicBezTo>
                  <a:pt x="4048" y="10721"/>
                  <a:pt x="4048" y="10748"/>
                  <a:pt x="4048" y="10774"/>
                </a:cubicBezTo>
                <a:cubicBezTo>
                  <a:pt x="4048" y="10792"/>
                  <a:pt x="4048" y="10810"/>
                  <a:pt x="4047" y="10828"/>
                </a:cubicBezTo>
                <a:lnTo>
                  <a:pt x="4046" y="10828"/>
                </a:lnTo>
                <a:lnTo>
                  <a:pt x="4046" y="10830"/>
                </a:lnTo>
                <a:lnTo>
                  <a:pt x="4015" y="10822"/>
                </a:lnTo>
                <a:cubicBezTo>
                  <a:pt x="3958" y="10820"/>
                  <a:pt x="3902" y="10806"/>
                  <a:pt x="3846" y="10780"/>
                </a:cubicBezTo>
                <a:cubicBezTo>
                  <a:pt x="3836" y="10782"/>
                  <a:pt x="3827" y="10777"/>
                  <a:pt x="3818" y="10773"/>
                </a:cubicBezTo>
                <a:lnTo>
                  <a:pt x="3817" y="10767"/>
                </a:lnTo>
                <a:cubicBezTo>
                  <a:pt x="3182" y="10489"/>
                  <a:pt x="2684" y="9173"/>
                  <a:pt x="2595" y="7519"/>
                </a:cubicBezTo>
                <a:cubicBezTo>
                  <a:pt x="2594" y="7519"/>
                  <a:pt x="2594" y="7519"/>
                  <a:pt x="2594" y="7519"/>
                </a:cubicBezTo>
                <a:lnTo>
                  <a:pt x="2593" y="7487"/>
                </a:lnTo>
                <a:cubicBezTo>
                  <a:pt x="2584" y="7345"/>
                  <a:pt x="2580" y="7201"/>
                  <a:pt x="2580" y="7054"/>
                </a:cubicBezTo>
                <a:cubicBezTo>
                  <a:pt x="2577" y="7027"/>
                  <a:pt x="2577" y="7001"/>
                  <a:pt x="2577" y="6974"/>
                </a:cubicBezTo>
                <a:lnTo>
                  <a:pt x="2578" y="6921"/>
                </a:lnTo>
                <a:lnTo>
                  <a:pt x="2579" y="6921"/>
                </a:lnTo>
                <a:close/>
                <a:moveTo>
                  <a:pt x="2555" y="6918"/>
                </a:moveTo>
                <a:lnTo>
                  <a:pt x="2555" y="6921"/>
                </a:lnTo>
                <a:lnTo>
                  <a:pt x="2556" y="6921"/>
                </a:lnTo>
                <a:lnTo>
                  <a:pt x="2557" y="6974"/>
                </a:lnTo>
                <a:cubicBezTo>
                  <a:pt x="2557" y="7001"/>
                  <a:pt x="2557" y="7027"/>
                  <a:pt x="2554" y="7054"/>
                </a:cubicBezTo>
                <a:cubicBezTo>
                  <a:pt x="2554" y="7201"/>
                  <a:pt x="2550" y="7345"/>
                  <a:pt x="2541" y="7487"/>
                </a:cubicBezTo>
                <a:lnTo>
                  <a:pt x="2540" y="7519"/>
                </a:lnTo>
                <a:cubicBezTo>
                  <a:pt x="2540" y="7519"/>
                  <a:pt x="2540" y="7519"/>
                  <a:pt x="2539" y="7519"/>
                </a:cubicBezTo>
                <a:cubicBezTo>
                  <a:pt x="2450" y="9173"/>
                  <a:pt x="1952" y="10489"/>
                  <a:pt x="1316" y="10767"/>
                </a:cubicBezTo>
                <a:lnTo>
                  <a:pt x="1316" y="10773"/>
                </a:lnTo>
                <a:cubicBezTo>
                  <a:pt x="1307" y="10777"/>
                  <a:pt x="1297" y="10782"/>
                  <a:pt x="1288" y="10780"/>
                </a:cubicBezTo>
                <a:cubicBezTo>
                  <a:pt x="1232" y="10806"/>
                  <a:pt x="1176" y="10820"/>
                  <a:pt x="1118" y="10822"/>
                </a:cubicBezTo>
                <a:lnTo>
                  <a:pt x="1088" y="10830"/>
                </a:lnTo>
                <a:lnTo>
                  <a:pt x="1088" y="10828"/>
                </a:lnTo>
                <a:lnTo>
                  <a:pt x="1087" y="10828"/>
                </a:lnTo>
                <a:cubicBezTo>
                  <a:pt x="1086" y="10810"/>
                  <a:pt x="1086" y="10792"/>
                  <a:pt x="1086" y="10774"/>
                </a:cubicBezTo>
                <a:cubicBezTo>
                  <a:pt x="1086" y="10748"/>
                  <a:pt x="1086" y="10721"/>
                  <a:pt x="1089" y="10695"/>
                </a:cubicBezTo>
                <a:cubicBezTo>
                  <a:pt x="1089" y="10548"/>
                  <a:pt x="1093" y="10403"/>
                  <a:pt x="1102" y="10261"/>
                </a:cubicBezTo>
                <a:lnTo>
                  <a:pt x="1103" y="10230"/>
                </a:lnTo>
                <a:cubicBezTo>
                  <a:pt x="1103" y="10230"/>
                  <a:pt x="1103" y="10230"/>
                  <a:pt x="1104" y="10230"/>
                </a:cubicBezTo>
                <a:cubicBezTo>
                  <a:pt x="1193" y="8576"/>
                  <a:pt x="1691" y="7260"/>
                  <a:pt x="2326" y="6981"/>
                </a:cubicBezTo>
                <a:lnTo>
                  <a:pt x="2327" y="6976"/>
                </a:lnTo>
                <a:cubicBezTo>
                  <a:pt x="2336" y="6971"/>
                  <a:pt x="2345" y="6967"/>
                  <a:pt x="2355" y="6968"/>
                </a:cubicBezTo>
                <a:cubicBezTo>
                  <a:pt x="2411" y="6942"/>
                  <a:pt x="2467" y="6928"/>
                  <a:pt x="2524" y="6926"/>
                </a:cubicBezTo>
                <a:close/>
                <a:moveTo>
                  <a:pt x="19328" y="3546"/>
                </a:moveTo>
                <a:cubicBezTo>
                  <a:pt x="19422" y="4826"/>
                  <a:pt x="19803" y="5841"/>
                  <a:pt x="20290" y="6120"/>
                </a:cubicBezTo>
                <a:cubicBezTo>
                  <a:pt x="20196" y="4840"/>
                  <a:pt x="19815" y="3826"/>
                  <a:pt x="19328" y="3546"/>
                </a:cubicBezTo>
                <a:close/>
                <a:moveTo>
                  <a:pt x="18783" y="3546"/>
                </a:moveTo>
                <a:cubicBezTo>
                  <a:pt x="18296" y="3826"/>
                  <a:pt x="17915" y="4840"/>
                  <a:pt x="17821" y="6120"/>
                </a:cubicBezTo>
                <a:cubicBezTo>
                  <a:pt x="18308" y="5841"/>
                  <a:pt x="18689" y="4826"/>
                  <a:pt x="18783" y="3546"/>
                </a:cubicBezTo>
                <a:close/>
                <a:moveTo>
                  <a:pt x="16330" y="3546"/>
                </a:moveTo>
                <a:cubicBezTo>
                  <a:pt x="16424" y="4826"/>
                  <a:pt x="16805" y="5841"/>
                  <a:pt x="17292" y="6120"/>
                </a:cubicBezTo>
                <a:cubicBezTo>
                  <a:pt x="17198" y="4840"/>
                  <a:pt x="16817" y="3826"/>
                  <a:pt x="16330" y="3546"/>
                </a:cubicBezTo>
                <a:close/>
                <a:moveTo>
                  <a:pt x="15785" y="3546"/>
                </a:moveTo>
                <a:cubicBezTo>
                  <a:pt x="15298" y="3826"/>
                  <a:pt x="14917" y="4840"/>
                  <a:pt x="14823" y="6120"/>
                </a:cubicBezTo>
                <a:cubicBezTo>
                  <a:pt x="15310" y="5841"/>
                  <a:pt x="15691" y="4826"/>
                  <a:pt x="15785" y="3546"/>
                </a:cubicBezTo>
                <a:close/>
                <a:moveTo>
                  <a:pt x="13332" y="3546"/>
                </a:moveTo>
                <a:cubicBezTo>
                  <a:pt x="13426" y="4826"/>
                  <a:pt x="13807" y="5841"/>
                  <a:pt x="14294" y="6120"/>
                </a:cubicBezTo>
                <a:cubicBezTo>
                  <a:pt x="14200" y="4840"/>
                  <a:pt x="13819" y="3826"/>
                  <a:pt x="13332" y="3546"/>
                </a:cubicBezTo>
                <a:close/>
                <a:moveTo>
                  <a:pt x="12787" y="3546"/>
                </a:moveTo>
                <a:cubicBezTo>
                  <a:pt x="12300" y="3826"/>
                  <a:pt x="11919" y="4840"/>
                  <a:pt x="11825" y="6120"/>
                </a:cubicBezTo>
                <a:cubicBezTo>
                  <a:pt x="12312" y="5841"/>
                  <a:pt x="12693" y="4826"/>
                  <a:pt x="12787" y="3546"/>
                </a:cubicBezTo>
                <a:close/>
                <a:moveTo>
                  <a:pt x="10334" y="3546"/>
                </a:moveTo>
                <a:cubicBezTo>
                  <a:pt x="10428" y="4826"/>
                  <a:pt x="10809" y="5841"/>
                  <a:pt x="11296" y="6120"/>
                </a:cubicBezTo>
                <a:cubicBezTo>
                  <a:pt x="11202" y="4840"/>
                  <a:pt x="10821" y="3826"/>
                  <a:pt x="10334" y="3546"/>
                </a:cubicBezTo>
                <a:close/>
                <a:moveTo>
                  <a:pt x="9790" y="3546"/>
                </a:moveTo>
                <a:cubicBezTo>
                  <a:pt x="9302" y="3826"/>
                  <a:pt x="8921" y="4840"/>
                  <a:pt x="8827" y="6120"/>
                </a:cubicBezTo>
                <a:cubicBezTo>
                  <a:pt x="9315" y="5841"/>
                  <a:pt x="9695" y="4826"/>
                  <a:pt x="9790" y="3546"/>
                </a:cubicBezTo>
                <a:close/>
                <a:moveTo>
                  <a:pt x="7336" y="3546"/>
                </a:moveTo>
                <a:cubicBezTo>
                  <a:pt x="7430" y="4826"/>
                  <a:pt x="7811" y="5841"/>
                  <a:pt x="8299" y="6120"/>
                </a:cubicBezTo>
                <a:cubicBezTo>
                  <a:pt x="8204" y="4840"/>
                  <a:pt x="7824" y="3826"/>
                  <a:pt x="7336" y="3546"/>
                </a:cubicBezTo>
                <a:close/>
                <a:moveTo>
                  <a:pt x="6792" y="3546"/>
                </a:moveTo>
                <a:cubicBezTo>
                  <a:pt x="6304" y="3826"/>
                  <a:pt x="5923" y="4840"/>
                  <a:pt x="5829" y="6120"/>
                </a:cubicBezTo>
                <a:cubicBezTo>
                  <a:pt x="6317" y="5841"/>
                  <a:pt x="6697" y="4826"/>
                  <a:pt x="6792" y="3546"/>
                </a:cubicBezTo>
                <a:close/>
                <a:moveTo>
                  <a:pt x="4338" y="3546"/>
                </a:moveTo>
                <a:cubicBezTo>
                  <a:pt x="4432" y="4826"/>
                  <a:pt x="4813" y="5841"/>
                  <a:pt x="5301" y="6120"/>
                </a:cubicBezTo>
                <a:cubicBezTo>
                  <a:pt x="5206" y="4840"/>
                  <a:pt x="4826" y="3826"/>
                  <a:pt x="4338" y="3546"/>
                </a:cubicBezTo>
                <a:close/>
                <a:moveTo>
                  <a:pt x="3794" y="3546"/>
                </a:moveTo>
                <a:cubicBezTo>
                  <a:pt x="3306" y="3826"/>
                  <a:pt x="2926" y="4840"/>
                  <a:pt x="2831" y="6120"/>
                </a:cubicBezTo>
                <a:cubicBezTo>
                  <a:pt x="3319" y="5841"/>
                  <a:pt x="3699" y="4826"/>
                  <a:pt x="3794" y="3546"/>
                </a:cubicBezTo>
                <a:close/>
                <a:moveTo>
                  <a:pt x="1340" y="3546"/>
                </a:moveTo>
                <a:cubicBezTo>
                  <a:pt x="1435" y="4826"/>
                  <a:pt x="1815" y="5841"/>
                  <a:pt x="2303" y="6120"/>
                </a:cubicBezTo>
                <a:cubicBezTo>
                  <a:pt x="2208" y="4840"/>
                  <a:pt x="1828" y="3826"/>
                  <a:pt x="1340" y="3546"/>
                </a:cubicBezTo>
                <a:close/>
                <a:moveTo>
                  <a:pt x="21600" y="3060"/>
                </a:moveTo>
                <a:lnTo>
                  <a:pt x="21600" y="3689"/>
                </a:lnTo>
                <a:cubicBezTo>
                  <a:pt x="21201" y="4089"/>
                  <a:pt x="20901" y="5004"/>
                  <a:pt x="20819" y="6120"/>
                </a:cubicBezTo>
                <a:cubicBezTo>
                  <a:pt x="21146" y="5932"/>
                  <a:pt x="21426" y="5412"/>
                  <a:pt x="21600" y="4698"/>
                </a:cubicBezTo>
                <a:lnTo>
                  <a:pt x="21600" y="5650"/>
                </a:lnTo>
                <a:cubicBezTo>
                  <a:pt x="21387" y="6212"/>
                  <a:pt x="21108" y="6603"/>
                  <a:pt x="20795" y="6741"/>
                </a:cubicBezTo>
                <a:lnTo>
                  <a:pt x="20795" y="6747"/>
                </a:lnTo>
                <a:cubicBezTo>
                  <a:pt x="20785" y="6751"/>
                  <a:pt x="20776" y="6756"/>
                  <a:pt x="20766" y="6754"/>
                </a:cubicBezTo>
                <a:cubicBezTo>
                  <a:pt x="20711" y="6780"/>
                  <a:pt x="20654" y="6794"/>
                  <a:pt x="20597" y="6797"/>
                </a:cubicBezTo>
                <a:lnTo>
                  <a:pt x="20567" y="6804"/>
                </a:lnTo>
                <a:lnTo>
                  <a:pt x="20567" y="6802"/>
                </a:lnTo>
                <a:lnTo>
                  <a:pt x="20566" y="6802"/>
                </a:lnTo>
                <a:cubicBezTo>
                  <a:pt x="20565" y="6784"/>
                  <a:pt x="20565" y="6766"/>
                  <a:pt x="20565" y="6748"/>
                </a:cubicBezTo>
                <a:cubicBezTo>
                  <a:pt x="20565" y="6721"/>
                  <a:pt x="20565" y="6695"/>
                  <a:pt x="20567" y="6668"/>
                </a:cubicBezTo>
                <a:cubicBezTo>
                  <a:pt x="20567" y="6520"/>
                  <a:pt x="20571" y="6374"/>
                  <a:pt x="20580" y="6231"/>
                </a:cubicBezTo>
                <a:lnTo>
                  <a:pt x="20581" y="6200"/>
                </a:lnTo>
                <a:cubicBezTo>
                  <a:pt x="20582" y="6200"/>
                  <a:pt x="20582" y="6200"/>
                  <a:pt x="20582" y="6199"/>
                </a:cubicBezTo>
                <a:cubicBezTo>
                  <a:pt x="20661" y="4717"/>
                  <a:pt x="21064" y="3503"/>
                  <a:pt x="21600" y="3060"/>
                </a:cubicBezTo>
                <a:close/>
                <a:moveTo>
                  <a:pt x="19076" y="2862"/>
                </a:moveTo>
                <a:lnTo>
                  <a:pt x="19106" y="2870"/>
                </a:lnTo>
                <a:cubicBezTo>
                  <a:pt x="19163" y="2872"/>
                  <a:pt x="19220" y="2886"/>
                  <a:pt x="19275" y="2912"/>
                </a:cubicBezTo>
                <a:cubicBezTo>
                  <a:pt x="19285" y="2910"/>
                  <a:pt x="19294" y="2915"/>
                  <a:pt x="19304" y="2920"/>
                </a:cubicBezTo>
                <a:lnTo>
                  <a:pt x="19304" y="2925"/>
                </a:lnTo>
                <a:cubicBezTo>
                  <a:pt x="19940" y="3206"/>
                  <a:pt x="20438" y="4532"/>
                  <a:pt x="20527" y="6199"/>
                </a:cubicBezTo>
                <a:cubicBezTo>
                  <a:pt x="20527" y="6200"/>
                  <a:pt x="20527" y="6200"/>
                  <a:pt x="20528" y="6200"/>
                </a:cubicBezTo>
                <a:lnTo>
                  <a:pt x="20529" y="6231"/>
                </a:lnTo>
                <a:cubicBezTo>
                  <a:pt x="20537" y="6374"/>
                  <a:pt x="20542" y="6520"/>
                  <a:pt x="20542" y="6668"/>
                </a:cubicBezTo>
                <a:cubicBezTo>
                  <a:pt x="20544" y="6695"/>
                  <a:pt x="20544" y="6721"/>
                  <a:pt x="20544" y="6748"/>
                </a:cubicBezTo>
                <a:cubicBezTo>
                  <a:pt x="20544" y="6766"/>
                  <a:pt x="20544" y="6784"/>
                  <a:pt x="20543" y="6802"/>
                </a:cubicBezTo>
                <a:lnTo>
                  <a:pt x="20542" y="6802"/>
                </a:lnTo>
                <a:lnTo>
                  <a:pt x="20542" y="6804"/>
                </a:lnTo>
                <a:lnTo>
                  <a:pt x="20512" y="6797"/>
                </a:lnTo>
                <a:cubicBezTo>
                  <a:pt x="20454" y="6794"/>
                  <a:pt x="20398" y="6780"/>
                  <a:pt x="20343" y="6754"/>
                </a:cubicBezTo>
                <a:cubicBezTo>
                  <a:pt x="20333" y="6756"/>
                  <a:pt x="20323" y="6751"/>
                  <a:pt x="20314" y="6747"/>
                </a:cubicBezTo>
                <a:lnTo>
                  <a:pt x="20314" y="6741"/>
                </a:lnTo>
                <a:cubicBezTo>
                  <a:pt x="19678" y="6461"/>
                  <a:pt x="19180" y="5134"/>
                  <a:pt x="19091" y="3467"/>
                </a:cubicBezTo>
                <a:cubicBezTo>
                  <a:pt x="19091" y="3467"/>
                  <a:pt x="19091" y="3467"/>
                  <a:pt x="19090" y="3467"/>
                </a:cubicBezTo>
                <a:lnTo>
                  <a:pt x="19089" y="3435"/>
                </a:lnTo>
                <a:cubicBezTo>
                  <a:pt x="19080" y="3292"/>
                  <a:pt x="19076" y="3146"/>
                  <a:pt x="19076" y="2998"/>
                </a:cubicBezTo>
                <a:cubicBezTo>
                  <a:pt x="19074" y="2972"/>
                  <a:pt x="19074" y="2945"/>
                  <a:pt x="19074" y="2918"/>
                </a:cubicBezTo>
                <a:lnTo>
                  <a:pt x="19075" y="2864"/>
                </a:lnTo>
                <a:lnTo>
                  <a:pt x="19076" y="2864"/>
                </a:lnTo>
                <a:close/>
                <a:moveTo>
                  <a:pt x="19035" y="2862"/>
                </a:moveTo>
                <a:lnTo>
                  <a:pt x="19035" y="2864"/>
                </a:lnTo>
                <a:lnTo>
                  <a:pt x="19036" y="2864"/>
                </a:lnTo>
                <a:lnTo>
                  <a:pt x="19037" y="2918"/>
                </a:lnTo>
                <a:cubicBezTo>
                  <a:pt x="19037" y="2945"/>
                  <a:pt x="19037" y="2972"/>
                  <a:pt x="19035" y="2998"/>
                </a:cubicBezTo>
                <a:cubicBezTo>
                  <a:pt x="19035" y="3146"/>
                  <a:pt x="19031" y="3292"/>
                  <a:pt x="19022" y="3435"/>
                </a:cubicBezTo>
                <a:lnTo>
                  <a:pt x="19021" y="3467"/>
                </a:lnTo>
                <a:cubicBezTo>
                  <a:pt x="19020" y="3467"/>
                  <a:pt x="19020" y="3467"/>
                  <a:pt x="19020" y="3467"/>
                </a:cubicBezTo>
                <a:cubicBezTo>
                  <a:pt x="18931" y="5134"/>
                  <a:pt x="18433" y="6461"/>
                  <a:pt x="17797" y="6741"/>
                </a:cubicBezTo>
                <a:lnTo>
                  <a:pt x="17797" y="6747"/>
                </a:lnTo>
                <a:cubicBezTo>
                  <a:pt x="17787" y="6751"/>
                  <a:pt x="17778" y="6756"/>
                  <a:pt x="17768" y="6754"/>
                </a:cubicBezTo>
                <a:cubicBezTo>
                  <a:pt x="17713" y="6780"/>
                  <a:pt x="17656" y="6794"/>
                  <a:pt x="17599" y="6797"/>
                </a:cubicBezTo>
                <a:lnTo>
                  <a:pt x="17569" y="6804"/>
                </a:lnTo>
                <a:lnTo>
                  <a:pt x="17569" y="6802"/>
                </a:lnTo>
                <a:lnTo>
                  <a:pt x="17568" y="6802"/>
                </a:lnTo>
                <a:cubicBezTo>
                  <a:pt x="17567" y="6784"/>
                  <a:pt x="17567" y="6766"/>
                  <a:pt x="17567" y="6748"/>
                </a:cubicBezTo>
                <a:cubicBezTo>
                  <a:pt x="17567" y="6721"/>
                  <a:pt x="17567" y="6695"/>
                  <a:pt x="17569" y="6668"/>
                </a:cubicBezTo>
                <a:cubicBezTo>
                  <a:pt x="17569" y="6520"/>
                  <a:pt x="17573" y="6374"/>
                  <a:pt x="17582" y="6231"/>
                </a:cubicBezTo>
                <a:lnTo>
                  <a:pt x="17583" y="6200"/>
                </a:lnTo>
                <a:cubicBezTo>
                  <a:pt x="17584" y="6200"/>
                  <a:pt x="17584" y="6200"/>
                  <a:pt x="17584" y="6199"/>
                </a:cubicBezTo>
                <a:cubicBezTo>
                  <a:pt x="17673" y="4532"/>
                  <a:pt x="18171" y="3206"/>
                  <a:pt x="18807" y="2925"/>
                </a:cubicBezTo>
                <a:lnTo>
                  <a:pt x="18807" y="2920"/>
                </a:lnTo>
                <a:cubicBezTo>
                  <a:pt x="18817" y="2915"/>
                  <a:pt x="18826" y="2910"/>
                  <a:pt x="18836" y="2912"/>
                </a:cubicBezTo>
                <a:cubicBezTo>
                  <a:pt x="18891" y="2886"/>
                  <a:pt x="18948" y="2872"/>
                  <a:pt x="19005" y="2870"/>
                </a:cubicBezTo>
                <a:close/>
                <a:moveTo>
                  <a:pt x="16078" y="2862"/>
                </a:moveTo>
                <a:lnTo>
                  <a:pt x="16108" y="2870"/>
                </a:lnTo>
                <a:cubicBezTo>
                  <a:pt x="16165" y="2872"/>
                  <a:pt x="16222" y="2886"/>
                  <a:pt x="16277" y="2912"/>
                </a:cubicBezTo>
                <a:cubicBezTo>
                  <a:pt x="16287" y="2910"/>
                  <a:pt x="16296" y="2915"/>
                  <a:pt x="16306" y="2920"/>
                </a:cubicBezTo>
                <a:lnTo>
                  <a:pt x="16306" y="2925"/>
                </a:lnTo>
                <a:cubicBezTo>
                  <a:pt x="16942" y="3206"/>
                  <a:pt x="17440" y="4532"/>
                  <a:pt x="17529" y="6199"/>
                </a:cubicBezTo>
                <a:cubicBezTo>
                  <a:pt x="17529" y="6200"/>
                  <a:pt x="17529" y="6200"/>
                  <a:pt x="17530" y="6200"/>
                </a:cubicBezTo>
                <a:lnTo>
                  <a:pt x="17531" y="6231"/>
                </a:lnTo>
                <a:cubicBezTo>
                  <a:pt x="17540" y="6374"/>
                  <a:pt x="17544" y="6520"/>
                  <a:pt x="17544" y="6668"/>
                </a:cubicBezTo>
                <a:cubicBezTo>
                  <a:pt x="17546" y="6695"/>
                  <a:pt x="17546" y="6721"/>
                  <a:pt x="17546" y="6748"/>
                </a:cubicBezTo>
                <a:cubicBezTo>
                  <a:pt x="17546" y="6766"/>
                  <a:pt x="17546" y="6784"/>
                  <a:pt x="17545" y="6802"/>
                </a:cubicBezTo>
                <a:lnTo>
                  <a:pt x="17544" y="6802"/>
                </a:lnTo>
                <a:lnTo>
                  <a:pt x="17544" y="6804"/>
                </a:lnTo>
                <a:lnTo>
                  <a:pt x="17514" y="6797"/>
                </a:lnTo>
                <a:cubicBezTo>
                  <a:pt x="17457" y="6794"/>
                  <a:pt x="17400" y="6780"/>
                  <a:pt x="17345" y="6754"/>
                </a:cubicBezTo>
                <a:cubicBezTo>
                  <a:pt x="17335" y="6756"/>
                  <a:pt x="17326" y="6751"/>
                  <a:pt x="17316" y="6747"/>
                </a:cubicBezTo>
                <a:lnTo>
                  <a:pt x="17316" y="6741"/>
                </a:lnTo>
                <a:cubicBezTo>
                  <a:pt x="16680" y="6461"/>
                  <a:pt x="16182" y="5134"/>
                  <a:pt x="16093" y="3467"/>
                </a:cubicBezTo>
                <a:cubicBezTo>
                  <a:pt x="16093" y="3467"/>
                  <a:pt x="16093" y="3467"/>
                  <a:pt x="16092" y="3467"/>
                </a:cubicBezTo>
                <a:lnTo>
                  <a:pt x="16091" y="3435"/>
                </a:lnTo>
                <a:cubicBezTo>
                  <a:pt x="16082" y="3292"/>
                  <a:pt x="16078" y="3146"/>
                  <a:pt x="16078" y="2998"/>
                </a:cubicBezTo>
                <a:cubicBezTo>
                  <a:pt x="16076" y="2972"/>
                  <a:pt x="16076" y="2945"/>
                  <a:pt x="16076" y="2918"/>
                </a:cubicBezTo>
                <a:lnTo>
                  <a:pt x="16077" y="2864"/>
                </a:lnTo>
                <a:lnTo>
                  <a:pt x="16078" y="2864"/>
                </a:lnTo>
                <a:close/>
                <a:moveTo>
                  <a:pt x="16037" y="2862"/>
                </a:moveTo>
                <a:lnTo>
                  <a:pt x="16037" y="2864"/>
                </a:lnTo>
                <a:lnTo>
                  <a:pt x="16038" y="2864"/>
                </a:lnTo>
                <a:lnTo>
                  <a:pt x="16039" y="2918"/>
                </a:lnTo>
                <a:cubicBezTo>
                  <a:pt x="16039" y="2945"/>
                  <a:pt x="16039" y="2972"/>
                  <a:pt x="16037" y="2998"/>
                </a:cubicBezTo>
                <a:cubicBezTo>
                  <a:pt x="16037" y="3146"/>
                  <a:pt x="16033" y="3292"/>
                  <a:pt x="16024" y="3435"/>
                </a:cubicBezTo>
                <a:lnTo>
                  <a:pt x="16023" y="3467"/>
                </a:lnTo>
                <a:cubicBezTo>
                  <a:pt x="16022" y="3467"/>
                  <a:pt x="16022" y="3467"/>
                  <a:pt x="16022" y="3467"/>
                </a:cubicBezTo>
                <a:cubicBezTo>
                  <a:pt x="15933" y="5134"/>
                  <a:pt x="15435" y="6461"/>
                  <a:pt x="14799" y="6741"/>
                </a:cubicBezTo>
                <a:lnTo>
                  <a:pt x="14799" y="6747"/>
                </a:lnTo>
                <a:cubicBezTo>
                  <a:pt x="14789" y="6751"/>
                  <a:pt x="14780" y="6756"/>
                  <a:pt x="14770" y="6754"/>
                </a:cubicBezTo>
                <a:cubicBezTo>
                  <a:pt x="14715" y="6780"/>
                  <a:pt x="14658" y="6794"/>
                  <a:pt x="14601" y="6797"/>
                </a:cubicBezTo>
                <a:lnTo>
                  <a:pt x="14571" y="6804"/>
                </a:lnTo>
                <a:lnTo>
                  <a:pt x="14571" y="6802"/>
                </a:lnTo>
                <a:lnTo>
                  <a:pt x="14570" y="6802"/>
                </a:lnTo>
                <a:cubicBezTo>
                  <a:pt x="14569" y="6784"/>
                  <a:pt x="14569" y="6766"/>
                  <a:pt x="14569" y="6748"/>
                </a:cubicBezTo>
                <a:cubicBezTo>
                  <a:pt x="14569" y="6721"/>
                  <a:pt x="14569" y="6695"/>
                  <a:pt x="14571" y="6668"/>
                </a:cubicBezTo>
                <a:cubicBezTo>
                  <a:pt x="14571" y="6520"/>
                  <a:pt x="14575" y="6374"/>
                  <a:pt x="14584" y="6231"/>
                </a:cubicBezTo>
                <a:lnTo>
                  <a:pt x="14585" y="6200"/>
                </a:lnTo>
                <a:cubicBezTo>
                  <a:pt x="14586" y="6200"/>
                  <a:pt x="14586" y="6200"/>
                  <a:pt x="14586" y="6199"/>
                </a:cubicBezTo>
                <a:cubicBezTo>
                  <a:pt x="14675" y="4532"/>
                  <a:pt x="15173" y="3206"/>
                  <a:pt x="15809" y="2925"/>
                </a:cubicBezTo>
                <a:lnTo>
                  <a:pt x="15809" y="2920"/>
                </a:lnTo>
                <a:cubicBezTo>
                  <a:pt x="15819" y="2915"/>
                  <a:pt x="15828" y="2910"/>
                  <a:pt x="15838" y="2912"/>
                </a:cubicBezTo>
                <a:cubicBezTo>
                  <a:pt x="15893" y="2886"/>
                  <a:pt x="15950" y="2872"/>
                  <a:pt x="16007" y="2870"/>
                </a:cubicBezTo>
                <a:close/>
                <a:moveTo>
                  <a:pt x="13080" y="2862"/>
                </a:moveTo>
                <a:lnTo>
                  <a:pt x="13110" y="2870"/>
                </a:lnTo>
                <a:cubicBezTo>
                  <a:pt x="13167" y="2872"/>
                  <a:pt x="13224" y="2886"/>
                  <a:pt x="13279" y="2912"/>
                </a:cubicBezTo>
                <a:cubicBezTo>
                  <a:pt x="13289" y="2910"/>
                  <a:pt x="13298" y="2915"/>
                  <a:pt x="13308" y="2920"/>
                </a:cubicBezTo>
                <a:lnTo>
                  <a:pt x="13308" y="2925"/>
                </a:lnTo>
                <a:cubicBezTo>
                  <a:pt x="13944" y="3206"/>
                  <a:pt x="14442" y="4532"/>
                  <a:pt x="14531" y="6199"/>
                </a:cubicBezTo>
                <a:cubicBezTo>
                  <a:pt x="14531" y="6200"/>
                  <a:pt x="14531" y="6200"/>
                  <a:pt x="14532" y="6200"/>
                </a:cubicBezTo>
                <a:lnTo>
                  <a:pt x="14533" y="6231"/>
                </a:lnTo>
                <a:cubicBezTo>
                  <a:pt x="14542" y="6374"/>
                  <a:pt x="14546" y="6520"/>
                  <a:pt x="14546" y="6668"/>
                </a:cubicBezTo>
                <a:cubicBezTo>
                  <a:pt x="14548" y="6695"/>
                  <a:pt x="14548" y="6721"/>
                  <a:pt x="14548" y="6748"/>
                </a:cubicBezTo>
                <a:cubicBezTo>
                  <a:pt x="14548" y="6766"/>
                  <a:pt x="14548" y="6784"/>
                  <a:pt x="14547" y="6802"/>
                </a:cubicBezTo>
                <a:lnTo>
                  <a:pt x="14546" y="6802"/>
                </a:lnTo>
                <a:lnTo>
                  <a:pt x="14546" y="6804"/>
                </a:lnTo>
                <a:lnTo>
                  <a:pt x="14516" y="6797"/>
                </a:lnTo>
                <a:cubicBezTo>
                  <a:pt x="14459" y="6794"/>
                  <a:pt x="14402" y="6780"/>
                  <a:pt x="14347" y="6754"/>
                </a:cubicBezTo>
                <a:cubicBezTo>
                  <a:pt x="14337" y="6756"/>
                  <a:pt x="14328" y="6751"/>
                  <a:pt x="14318" y="6747"/>
                </a:cubicBezTo>
                <a:lnTo>
                  <a:pt x="14318" y="6741"/>
                </a:lnTo>
                <a:cubicBezTo>
                  <a:pt x="13682" y="6461"/>
                  <a:pt x="13184" y="5134"/>
                  <a:pt x="13095" y="3467"/>
                </a:cubicBezTo>
                <a:cubicBezTo>
                  <a:pt x="13095" y="3467"/>
                  <a:pt x="13095" y="3467"/>
                  <a:pt x="13094" y="3467"/>
                </a:cubicBezTo>
                <a:lnTo>
                  <a:pt x="13093" y="3435"/>
                </a:lnTo>
                <a:cubicBezTo>
                  <a:pt x="13084" y="3292"/>
                  <a:pt x="13080" y="3146"/>
                  <a:pt x="13080" y="2998"/>
                </a:cubicBezTo>
                <a:cubicBezTo>
                  <a:pt x="13078" y="2972"/>
                  <a:pt x="13078" y="2945"/>
                  <a:pt x="13078" y="2918"/>
                </a:cubicBezTo>
                <a:lnTo>
                  <a:pt x="13079" y="2864"/>
                </a:lnTo>
                <a:lnTo>
                  <a:pt x="13080" y="2864"/>
                </a:lnTo>
                <a:close/>
                <a:moveTo>
                  <a:pt x="10082" y="2862"/>
                </a:moveTo>
                <a:lnTo>
                  <a:pt x="10112" y="2870"/>
                </a:lnTo>
                <a:cubicBezTo>
                  <a:pt x="10170" y="2872"/>
                  <a:pt x="10226" y="2886"/>
                  <a:pt x="10281" y="2912"/>
                </a:cubicBezTo>
                <a:cubicBezTo>
                  <a:pt x="10291" y="2910"/>
                  <a:pt x="10301" y="2915"/>
                  <a:pt x="10310" y="2920"/>
                </a:cubicBezTo>
                <a:lnTo>
                  <a:pt x="10310" y="2925"/>
                </a:lnTo>
                <a:cubicBezTo>
                  <a:pt x="10946" y="3206"/>
                  <a:pt x="11444" y="4532"/>
                  <a:pt x="11533" y="6199"/>
                </a:cubicBezTo>
                <a:cubicBezTo>
                  <a:pt x="11533" y="6200"/>
                  <a:pt x="11534" y="6200"/>
                  <a:pt x="11534" y="6200"/>
                </a:cubicBezTo>
                <a:lnTo>
                  <a:pt x="11535" y="6231"/>
                </a:lnTo>
                <a:cubicBezTo>
                  <a:pt x="11544" y="6374"/>
                  <a:pt x="11548" y="6520"/>
                  <a:pt x="11548" y="6668"/>
                </a:cubicBezTo>
                <a:cubicBezTo>
                  <a:pt x="11550" y="6695"/>
                  <a:pt x="11550" y="6721"/>
                  <a:pt x="11550" y="6748"/>
                </a:cubicBezTo>
                <a:cubicBezTo>
                  <a:pt x="11550" y="6766"/>
                  <a:pt x="11550" y="6784"/>
                  <a:pt x="11549" y="6802"/>
                </a:cubicBezTo>
                <a:lnTo>
                  <a:pt x="11549" y="6802"/>
                </a:lnTo>
                <a:lnTo>
                  <a:pt x="11548" y="6804"/>
                </a:lnTo>
                <a:lnTo>
                  <a:pt x="11518" y="6797"/>
                </a:lnTo>
                <a:cubicBezTo>
                  <a:pt x="11461" y="6794"/>
                  <a:pt x="11404" y="6780"/>
                  <a:pt x="11349" y="6754"/>
                </a:cubicBezTo>
                <a:cubicBezTo>
                  <a:pt x="11339" y="6756"/>
                  <a:pt x="11330" y="6751"/>
                  <a:pt x="11320" y="6747"/>
                </a:cubicBezTo>
                <a:lnTo>
                  <a:pt x="11320" y="6741"/>
                </a:lnTo>
                <a:cubicBezTo>
                  <a:pt x="10684" y="6461"/>
                  <a:pt x="10186" y="5134"/>
                  <a:pt x="10097" y="3467"/>
                </a:cubicBezTo>
                <a:cubicBezTo>
                  <a:pt x="10097" y="3467"/>
                  <a:pt x="10097" y="3467"/>
                  <a:pt x="10097" y="3467"/>
                </a:cubicBezTo>
                <a:lnTo>
                  <a:pt x="10096" y="3435"/>
                </a:lnTo>
                <a:cubicBezTo>
                  <a:pt x="10087" y="3292"/>
                  <a:pt x="10082" y="3146"/>
                  <a:pt x="10082" y="2998"/>
                </a:cubicBezTo>
                <a:cubicBezTo>
                  <a:pt x="10080" y="2972"/>
                  <a:pt x="10080" y="2945"/>
                  <a:pt x="10080" y="2918"/>
                </a:cubicBezTo>
                <a:lnTo>
                  <a:pt x="10081" y="2864"/>
                </a:lnTo>
                <a:lnTo>
                  <a:pt x="10082" y="2864"/>
                </a:lnTo>
                <a:close/>
                <a:moveTo>
                  <a:pt x="10042" y="2862"/>
                </a:moveTo>
                <a:lnTo>
                  <a:pt x="10042" y="2864"/>
                </a:lnTo>
                <a:lnTo>
                  <a:pt x="10042" y="2864"/>
                </a:lnTo>
                <a:lnTo>
                  <a:pt x="10044" y="2918"/>
                </a:lnTo>
                <a:cubicBezTo>
                  <a:pt x="10044" y="2945"/>
                  <a:pt x="10043" y="2972"/>
                  <a:pt x="10041" y="2998"/>
                </a:cubicBezTo>
                <a:cubicBezTo>
                  <a:pt x="10041" y="3146"/>
                  <a:pt x="10037" y="3292"/>
                  <a:pt x="10028" y="3435"/>
                </a:cubicBezTo>
                <a:lnTo>
                  <a:pt x="10027" y="3467"/>
                </a:lnTo>
                <a:cubicBezTo>
                  <a:pt x="10027" y="3467"/>
                  <a:pt x="10026" y="3467"/>
                  <a:pt x="10026" y="3467"/>
                </a:cubicBezTo>
                <a:cubicBezTo>
                  <a:pt x="9937" y="5134"/>
                  <a:pt x="9439" y="6461"/>
                  <a:pt x="8803" y="6741"/>
                </a:cubicBezTo>
                <a:lnTo>
                  <a:pt x="8803" y="6747"/>
                </a:lnTo>
                <a:cubicBezTo>
                  <a:pt x="8794" y="6751"/>
                  <a:pt x="8784" y="6756"/>
                  <a:pt x="8774" y="6754"/>
                </a:cubicBezTo>
                <a:cubicBezTo>
                  <a:pt x="8719" y="6780"/>
                  <a:pt x="8663" y="6794"/>
                  <a:pt x="8605" y="6797"/>
                </a:cubicBezTo>
                <a:lnTo>
                  <a:pt x="8575" y="6804"/>
                </a:lnTo>
                <a:lnTo>
                  <a:pt x="8575" y="6802"/>
                </a:lnTo>
                <a:lnTo>
                  <a:pt x="8574" y="6802"/>
                </a:lnTo>
                <a:cubicBezTo>
                  <a:pt x="8573" y="6784"/>
                  <a:pt x="8573" y="6766"/>
                  <a:pt x="8573" y="6748"/>
                </a:cubicBezTo>
                <a:cubicBezTo>
                  <a:pt x="8573" y="6721"/>
                  <a:pt x="8573" y="6695"/>
                  <a:pt x="8575" y="6668"/>
                </a:cubicBezTo>
                <a:cubicBezTo>
                  <a:pt x="8575" y="6520"/>
                  <a:pt x="8580" y="6374"/>
                  <a:pt x="8589" y="6231"/>
                </a:cubicBezTo>
                <a:lnTo>
                  <a:pt x="8590" y="6200"/>
                </a:lnTo>
                <a:cubicBezTo>
                  <a:pt x="8590" y="6200"/>
                  <a:pt x="8590" y="6200"/>
                  <a:pt x="8591" y="6199"/>
                </a:cubicBezTo>
                <a:cubicBezTo>
                  <a:pt x="8680" y="4532"/>
                  <a:pt x="9177" y="3206"/>
                  <a:pt x="9813" y="2925"/>
                </a:cubicBezTo>
                <a:lnTo>
                  <a:pt x="9813" y="2920"/>
                </a:lnTo>
                <a:cubicBezTo>
                  <a:pt x="9823" y="2915"/>
                  <a:pt x="9832" y="2910"/>
                  <a:pt x="9842" y="2912"/>
                </a:cubicBezTo>
                <a:cubicBezTo>
                  <a:pt x="9897" y="2886"/>
                  <a:pt x="9954" y="2872"/>
                  <a:pt x="10011" y="2870"/>
                </a:cubicBezTo>
                <a:close/>
                <a:moveTo>
                  <a:pt x="7084" y="2862"/>
                </a:moveTo>
                <a:lnTo>
                  <a:pt x="7114" y="2870"/>
                </a:lnTo>
                <a:cubicBezTo>
                  <a:pt x="7172" y="2872"/>
                  <a:pt x="7228" y="2886"/>
                  <a:pt x="7283" y="2912"/>
                </a:cubicBezTo>
                <a:cubicBezTo>
                  <a:pt x="7293" y="2910"/>
                  <a:pt x="7303" y="2915"/>
                  <a:pt x="7312" y="2920"/>
                </a:cubicBezTo>
                <a:lnTo>
                  <a:pt x="7312" y="2925"/>
                </a:lnTo>
                <a:cubicBezTo>
                  <a:pt x="7948" y="3206"/>
                  <a:pt x="8446" y="4532"/>
                  <a:pt x="8535" y="6199"/>
                </a:cubicBezTo>
                <a:cubicBezTo>
                  <a:pt x="8535" y="6200"/>
                  <a:pt x="8536" y="6200"/>
                  <a:pt x="8536" y="6200"/>
                </a:cubicBezTo>
                <a:lnTo>
                  <a:pt x="8537" y="6231"/>
                </a:lnTo>
                <a:cubicBezTo>
                  <a:pt x="8546" y="6374"/>
                  <a:pt x="8550" y="6520"/>
                  <a:pt x="8550" y="6668"/>
                </a:cubicBezTo>
                <a:cubicBezTo>
                  <a:pt x="8552" y="6695"/>
                  <a:pt x="8553" y="6721"/>
                  <a:pt x="8553" y="6748"/>
                </a:cubicBezTo>
                <a:cubicBezTo>
                  <a:pt x="8553" y="6766"/>
                  <a:pt x="8552" y="6784"/>
                  <a:pt x="8551" y="6802"/>
                </a:cubicBezTo>
                <a:lnTo>
                  <a:pt x="8551" y="6802"/>
                </a:lnTo>
                <a:lnTo>
                  <a:pt x="8551" y="6804"/>
                </a:lnTo>
                <a:lnTo>
                  <a:pt x="8520" y="6797"/>
                </a:lnTo>
                <a:cubicBezTo>
                  <a:pt x="8463" y="6794"/>
                  <a:pt x="8406" y="6780"/>
                  <a:pt x="8351" y="6754"/>
                </a:cubicBezTo>
                <a:cubicBezTo>
                  <a:pt x="8341" y="6756"/>
                  <a:pt x="8332" y="6751"/>
                  <a:pt x="8322" y="6747"/>
                </a:cubicBezTo>
                <a:lnTo>
                  <a:pt x="8322" y="6741"/>
                </a:lnTo>
                <a:cubicBezTo>
                  <a:pt x="7686" y="6461"/>
                  <a:pt x="7189" y="5134"/>
                  <a:pt x="7099" y="3467"/>
                </a:cubicBezTo>
                <a:cubicBezTo>
                  <a:pt x="7099" y="3467"/>
                  <a:pt x="7099" y="3467"/>
                  <a:pt x="7099" y="3467"/>
                </a:cubicBezTo>
                <a:lnTo>
                  <a:pt x="7098" y="3435"/>
                </a:lnTo>
                <a:cubicBezTo>
                  <a:pt x="7089" y="3292"/>
                  <a:pt x="7084" y="3146"/>
                  <a:pt x="7084" y="2998"/>
                </a:cubicBezTo>
                <a:cubicBezTo>
                  <a:pt x="7082" y="2972"/>
                  <a:pt x="7082" y="2945"/>
                  <a:pt x="7082" y="2918"/>
                </a:cubicBezTo>
                <a:lnTo>
                  <a:pt x="7083" y="2864"/>
                </a:lnTo>
                <a:lnTo>
                  <a:pt x="7084" y="2864"/>
                </a:lnTo>
                <a:close/>
                <a:moveTo>
                  <a:pt x="7044" y="2862"/>
                </a:moveTo>
                <a:lnTo>
                  <a:pt x="7044" y="2864"/>
                </a:lnTo>
                <a:lnTo>
                  <a:pt x="7045" y="2864"/>
                </a:lnTo>
                <a:lnTo>
                  <a:pt x="7046" y="2918"/>
                </a:lnTo>
                <a:cubicBezTo>
                  <a:pt x="7046" y="2945"/>
                  <a:pt x="7046" y="2972"/>
                  <a:pt x="7043" y="2998"/>
                </a:cubicBezTo>
                <a:cubicBezTo>
                  <a:pt x="7043" y="3146"/>
                  <a:pt x="7039" y="3292"/>
                  <a:pt x="7030" y="3435"/>
                </a:cubicBezTo>
                <a:lnTo>
                  <a:pt x="7029" y="3467"/>
                </a:lnTo>
                <a:cubicBezTo>
                  <a:pt x="7029" y="3467"/>
                  <a:pt x="7028" y="3467"/>
                  <a:pt x="7028" y="3467"/>
                </a:cubicBezTo>
                <a:cubicBezTo>
                  <a:pt x="6939" y="5134"/>
                  <a:pt x="6441" y="6461"/>
                  <a:pt x="5805" y="6741"/>
                </a:cubicBezTo>
                <a:lnTo>
                  <a:pt x="5805" y="6747"/>
                </a:lnTo>
                <a:cubicBezTo>
                  <a:pt x="5796" y="6751"/>
                  <a:pt x="5786" y="6756"/>
                  <a:pt x="5776" y="6754"/>
                </a:cubicBezTo>
                <a:cubicBezTo>
                  <a:pt x="5721" y="6780"/>
                  <a:pt x="5665" y="6794"/>
                  <a:pt x="5607" y="6797"/>
                </a:cubicBezTo>
                <a:lnTo>
                  <a:pt x="5577" y="6804"/>
                </a:lnTo>
                <a:lnTo>
                  <a:pt x="5577" y="6802"/>
                </a:lnTo>
                <a:lnTo>
                  <a:pt x="5576" y="6802"/>
                </a:lnTo>
                <a:cubicBezTo>
                  <a:pt x="5575" y="6784"/>
                  <a:pt x="5575" y="6766"/>
                  <a:pt x="5575" y="6748"/>
                </a:cubicBezTo>
                <a:cubicBezTo>
                  <a:pt x="5575" y="6721"/>
                  <a:pt x="5575" y="6695"/>
                  <a:pt x="5578" y="6668"/>
                </a:cubicBezTo>
                <a:cubicBezTo>
                  <a:pt x="5577" y="6520"/>
                  <a:pt x="5582" y="6374"/>
                  <a:pt x="5591" y="6231"/>
                </a:cubicBezTo>
                <a:lnTo>
                  <a:pt x="5592" y="6200"/>
                </a:lnTo>
                <a:cubicBezTo>
                  <a:pt x="5592" y="6200"/>
                  <a:pt x="5592" y="6200"/>
                  <a:pt x="5593" y="6199"/>
                </a:cubicBezTo>
                <a:cubicBezTo>
                  <a:pt x="5682" y="4532"/>
                  <a:pt x="6180" y="3206"/>
                  <a:pt x="6815" y="2925"/>
                </a:cubicBezTo>
                <a:lnTo>
                  <a:pt x="6816" y="2920"/>
                </a:lnTo>
                <a:cubicBezTo>
                  <a:pt x="6825" y="2915"/>
                  <a:pt x="6834" y="2910"/>
                  <a:pt x="6844" y="2912"/>
                </a:cubicBezTo>
                <a:cubicBezTo>
                  <a:pt x="6900" y="2886"/>
                  <a:pt x="6956" y="2872"/>
                  <a:pt x="7013" y="2870"/>
                </a:cubicBezTo>
                <a:close/>
                <a:moveTo>
                  <a:pt x="4086" y="2862"/>
                </a:moveTo>
                <a:lnTo>
                  <a:pt x="4116" y="2870"/>
                </a:lnTo>
                <a:cubicBezTo>
                  <a:pt x="4174" y="2872"/>
                  <a:pt x="4230" y="2886"/>
                  <a:pt x="4285" y="2912"/>
                </a:cubicBezTo>
                <a:cubicBezTo>
                  <a:pt x="4295" y="2910"/>
                  <a:pt x="4305" y="2915"/>
                  <a:pt x="4314" y="2920"/>
                </a:cubicBezTo>
                <a:lnTo>
                  <a:pt x="4314" y="2925"/>
                </a:lnTo>
                <a:cubicBezTo>
                  <a:pt x="4950" y="3206"/>
                  <a:pt x="5448" y="4532"/>
                  <a:pt x="5537" y="6199"/>
                </a:cubicBezTo>
                <a:cubicBezTo>
                  <a:pt x="5537" y="6200"/>
                  <a:pt x="5538" y="6200"/>
                  <a:pt x="5538" y="6200"/>
                </a:cubicBezTo>
                <a:lnTo>
                  <a:pt x="5539" y="6231"/>
                </a:lnTo>
                <a:cubicBezTo>
                  <a:pt x="5548" y="6374"/>
                  <a:pt x="5552" y="6520"/>
                  <a:pt x="5552" y="6668"/>
                </a:cubicBezTo>
                <a:cubicBezTo>
                  <a:pt x="5555" y="6695"/>
                  <a:pt x="5555" y="6721"/>
                  <a:pt x="5555" y="6748"/>
                </a:cubicBezTo>
                <a:cubicBezTo>
                  <a:pt x="5555" y="6766"/>
                  <a:pt x="5555" y="6784"/>
                  <a:pt x="5554" y="6802"/>
                </a:cubicBezTo>
                <a:lnTo>
                  <a:pt x="5553" y="6802"/>
                </a:lnTo>
                <a:lnTo>
                  <a:pt x="5553" y="6804"/>
                </a:lnTo>
                <a:lnTo>
                  <a:pt x="5522" y="6797"/>
                </a:lnTo>
                <a:cubicBezTo>
                  <a:pt x="5465" y="6794"/>
                  <a:pt x="5408" y="6780"/>
                  <a:pt x="5353" y="6754"/>
                </a:cubicBezTo>
                <a:cubicBezTo>
                  <a:pt x="5343" y="6756"/>
                  <a:pt x="5334" y="6751"/>
                  <a:pt x="5325" y="6747"/>
                </a:cubicBezTo>
                <a:lnTo>
                  <a:pt x="5324" y="6741"/>
                </a:lnTo>
                <a:cubicBezTo>
                  <a:pt x="4689" y="6461"/>
                  <a:pt x="4191" y="5134"/>
                  <a:pt x="4102" y="3467"/>
                </a:cubicBezTo>
                <a:cubicBezTo>
                  <a:pt x="4101" y="3467"/>
                  <a:pt x="4101" y="3467"/>
                  <a:pt x="4101" y="3467"/>
                </a:cubicBezTo>
                <a:lnTo>
                  <a:pt x="4100" y="3435"/>
                </a:lnTo>
                <a:cubicBezTo>
                  <a:pt x="4091" y="3292"/>
                  <a:pt x="4086" y="3146"/>
                  <a:pt x="4087" y="2998"/>
                </a:cubicBezTo>
                <a:cubicBezTo>
                  <a:pt x="4084" y="2972"/>
                  <a:pt x="4084" y="2945"/>
                  <a:pt x="4084" y="2918"/>
                </a:cubicBezTo>
                <a:lnTo>
                  <a:pt x="4085" y="2864"/>
                </a:lnTo>
                <a:lnTo>
                  <a:pt x="4086" y="2864"/>
                </a:lnTo>
                <a:close/>
                <a:moveTo>
                  <a:pt x="4046" y="2862"/>
                </a:moveTo>
                <a:lnTo>
                  <a:pt x="4046" y="2864"/>
                </a:lnTo>
                <a:lnTo>
                  <a:pt x="4047" y="2864"/>
                </a:lnTo>
                <a:lnTo>
                  <a:pt x="4048" y="2918"/>
                </a:lnTo>
                <a:cubicBezTo>
                  <a:pt x="4048" y="2945"/>
                  <a:pt x="4048" y="2972"/>
                  <a:pt x="4045" y="2998"/>
                </a:cubicBezTo>
                <a:cubicBezTo>
                  <a:pt x="4045" y="3146"/>
                  <a:pt x="4041" y="3292"/>
                  <a:pt x="4032" y="3435"/>
                </a:cubicBezTo>
                <a:lnTo>
                  <a:pt x="4031" y="3467"/>
                </a:lnTo>
                <a:cubicBezTo>
                  <a:pt x="4031" y="3467"/>
                  <a:pt x="4031" y="3467"/>
                  <a:pt x="4030" y="3467"/>
                </a:cubicBezTo>
                <a:cubicBezTo>
                  <a:pt x="3941" y="5134"/>
                  <a:pt x="3443" y="6461"/>
                  <a:pt x="2807" y="6741"/>
                </a:cubicBezTo>
                <a:lnTo>
                  <a:pt x="2807" y="6747"/>
                </a:lnTo>
                <a:cubicBezTo>
                  <a:pt x="2798" y="6751"/>
                  <a:pt x="2788" y="6756"/>
                  <a:pt x="2779" y="6754"/>
                </a:cubicBezTo>
                <a:cubicBezTo>
                  <a:pt x="2723" y="6780"/>
                  <a:pt x="2667" y="6794"/>
                  <a:pt x="2609" y="6797"/>
                </a:cubicBezTo>
                <a:lnTo>
                  <a:pt x="2579" y="6804"/>
                </a:lnTo>
                <a:lnTo>
                  <a:pt x="2579" y="6802"/>
                </a:lnTo>
                <a:lnTo>
                  <a:pt x="2578" y="6802"/>
                </a:lnTo>
                <a:cubicBezTo>
                  <a:pt x="2577" y="6784"/>
                  <a:pt x="2577" y="6766"/>
                  <a:pt x="2577" y="6748"/>
                </a:cubicBezTo>
                <a:cubicBezTo>
                  <a:pt x="2577" y="6721"/>
                  <a:pt x="2577" y="6695"/>
                  <a:pt x="2580" y="6668"/>
                </a:cubicBezTo>
                <a:cubicBezTo>
                  <a:pt x="2580" y="6520"/>
                  <a:pt x="2584" y="6374"/>
                  <a:pt x="2593" y="6231"/>
                </a:cubicBezTo>
                <a:lnTo>
                  <a:pt x="2594" y="6200"/>
                </a:lnTo>
                <a:cubicBezTo>
                  <a:pt x="2594" y="6200"/>
                  <a:pt x="2594" y="6200"/>
                  <a:pt x="2595" y="6199"/>
                </a:cubicBezTo>
                <a:cubicBezTo>
                  <a:pt x="2684" y="4532"/>
                  <a:pt x="3182" y="3206"/>
                  <a:pt x="3817" y="2925"/>
                </a:cubicBezTo>
                <a:lnTo>
                  <a:pt x="3818" y="2920"/>
                </a:lnTo>
                <a:cubicBezTo>
                  <a:pt x="3827" y="2915"/>
                  <a:pt x="3836" y="2910"/>
                  <a:pt x="3846" y="2912"/>
                </a:cubicBezTo>
                <a:cubicBezTo>
                  <a:pt x="3902" y="2886"/>
                  <a:pt x="3958" y="2872"/>
                  <a:pt x="4015" y="2870"/>
                </a:cubicBezTo>
                <a:close/>
                <a:moveTo>
                  <a:pt x="1088" y="2862"/>
                </a:moveTo>
                <a:lnTo>
                  <a:pt x="1118" y="2870"/>
                </a:lnTo>
                <a:cubicBezTo>
                  <a:pt x="1176" y="2872"/>
                  <a:pt x="1232" y="2886"/>
                  <a:pt x="1288" y="2912"/>
                </a:cubicBezTo>
                <a:cubicBezTo>
                  <a:pt x="1297" y="2910"/>
                  <a:pt x="1307" y="2915"/>
                  <a:pt x="1316" y="2920"/>
                </a:cubicBezTo>
                <a:lnTo>
                  <a:pt x="1316" y="2925"/>
                </a:lnTo>
                <a:cubicBezTo>
                  <a:pt x="1952" y="3206"/>
                  <a:pt x="2450" y="4532"/>
                  <a:pt x="2539" y="6199"/>
                </a:cubicBezTo>
                <a:cubicBezTo>
                  <a:pt x="2540" y="6200"/>
                  <a:pt x="2540" y="6200"/>
                  <a:pt x="2540" y="6200"/>
                </a:cubicBezTo>
                <a:lnTo>
                  <a:pt x="2541" y="6231"/>
                </a:lnTo>
                <a:cubicBezTo>
                  <a:pt x="2550" y="6374"/>
                  <a:pt x="2554" y="6520"/>
                  <a:pt x="2554" y="6668"/>
                </a:cubicBezTo>
                <a:cubicBezTo>
                  <a:pt x="2557" y="6695"/>
                  <a:pt x="2557" y="6721"/>
                  <a:pt x="2557" y="6748"/>
                </a:cubicBezTo>
                <a:cubicBezTo>
                  <a:pt x="2557" y="6766"/>
                  <a:pt x="2557" y="6784"/>
                  <a:pt x="2556" y="6802"/>
                </a:cubicBezTo>
                <a:lnTo>
                  <a:pt x="2555" y="6802"/>
                </a:lnTo>
                <a:lnTo>
                  <a:pt x="2555" y="6804"/>
                </a:lnTo>
                <a:lnTo>
                  <a:pt x="2524" y="6797"/>
                </a:lnTo>
                <a:cubicBezTo>
                  <a:pt x="2467" y="6794"/>
                  <a:pt x="2411" y="6780"/>
                  <a:pt x="2355" y="6754"/>
                </a:cubicBezTo>
                <a:cubicBezTo>
                  <a:pt x="2345" y="6756"/>
                  <a:pt x="2336" y="6751"/>
                  <a:pt x="2327" y="6747"/>
                </a:cubicBezTo>
                <a:lnTo>
                  <a:pt x="2326" y="6741"/>
                </a:lnTo>
                <a:cubicBezTo>
                  <a:pt x="1691" y="6461"/>
                  <a:pt x="1193" y="5134"/>
                  <a:pt x="1104" y="3467"/>
                </a:cubicBezTo>
                <a:cubicBezTo>
                  <a:pt x="1103" y="3467"/>
                  <a:pt x="1103" y="3467"/>
                  <a:pt x="1103" y="3467"/>
                </a:cubicBezTo>
                <a:lnTo>
                  <a:pt x="1102" y="3435"/>
                </a:lnTo>
                <a:cubicBezTo>
                  <a:pt x="1093" y="3292"/>
                  <a:pt x="1089" y="3146"/>
                  <a:pt x="1089" y="2998"/>
                </a:cubicBezTo>
                <a:cubicBezTo>
                  <a:pt x="1086" y="2972"/>
                  <a:pt x="1086" y="2945"/>
                  <a:pt x="1086" y="2918"/>
                </a:cubicBezTo>
                <a:lnTo>
                  <a:pt x="1087" y="2864"/>
                </a:lnTo>
                <a:lnTo>
                  <a:pt x="1088" y="2864"/>
                </a:lnTo>
                <a:close/>
                <a:moveTo>
                  <a:pt x="13039" y="2862"/>
                </a:moveTo>
                <a:lnTo>
                  <a:pt x="13040" y="2864"/>
                </a:lnTo>
                <a:lnTo>
                  <a:pt x="13040" y="2864"/>
                </a:lnTo>
                <a:lnTo>
                  <a:pt x="13041" y="2918"/>
                </a:lnTo>
                <a:cubicBezTo>
                  <a:pt x="13041" y="2945"/>
                  <a:pt x="13041" y="2972"/>
                  <a:pt x="13039" y="2998"/>
                </a:cubicBezTo>
                <a:cubicBezTo>
                  <a:pt x="13039" y="3146"/>
                  <a:pt x="13035" y="3292"/>
                  <a:pt x="13026" y="3435"/>
                </a:cubicBezTo>
                <a:lnTo>
                  <a:pt x="13025" y="3467"/>
                </a:lnTo>
                <a:cubicBezTo>
                  <a:pt x="13025" y="3467"/>
                  <a:pt x="13024" y="3467"/>
                  <a:pt x="13024" y="3467"/>
                </a:cubicBezTo>
                <a:cubicBezTo>
                  <a:pt x="12935" y="5134"/>
                  <a:pt x="12437" y="6461"/>
                  <a:pt x="11801" y="6741"/>
                </a:cubicBezTo>
                <a:lnTo>
                  <a:pt x="11801" y="6747"/>
                </a:lnTo>
                <a:cubicBezTo>
                  <a:pt x="11792" y="6751"/>
                  <a:pt x="11782" y="6756"/>
                  <a:pt x="11772" y="6754"/>
                </a:cubicBezTo>
                <a:cubicBezTo>
                  <a:pt x="11717" y="6780"/>
                  <a:pt x="11661" y="6794"/>
                  <a:pt x="11603" y="6797"/>
                </a:cubicBezTo>
                <a:lnTo>
                  <a:pt x="11573" y="6804"/>
                </a:lnTo>
                <a:lnTo>
                  <a:pt x="11573" y="6802"/>
                </a:lnTo>
                <a:lnTo>
                  <a:pt x="11572" y="6802"/>
                </a:lnTo>
                <a:cubicBezTo>
                  <a:pt x="11571" y="6784"/>
                  <a:pt x="11571" y="6766"/>
                  <a:pt x="11571" y="6748"/>
                </a:cubicBezTo>
                <a:cubicBezTo>
                  <a:pt x="11571" y="6721"/>
                  <a:pt x="11571" y="6695"/>
                  <a:pt x="11573" y="6668"/>
                </a:cubicBezTo>
                <a:cubicBezTo>
                  <a:pt x="11573" y="6520"/>
                  <a:pt x="11578" y="6374"/>
                  <a:pt x="11587" y="6231"/>
                </a:cubicBezTo>
                <a:lnTo>
                  <a:pt x="11588" y="6200"/>
                </a:lnTo>
                <a:cubicBezTo>
                  <a:pt x="11588" y="6200"/>
                  <a:pt x="11588" y="6200"/>
                  <a:pt x="11588" y="6199"/>
                </a:cubicBezTo>
                <a:cubicBezTo>
                  <a:pt x="11677" y="4532"/>
                  <a:pt x="12175" y="3206"/>
                  <a:pt x="12811" y="2925"/>
                </a:cubicBezTo>
                <a:lnTo>
                  <a:pt x="12811" y="2920"/>
                </a:lnTo>
                <a:cubicBezTo>
                  <a:pt x="12821" y="2915"/>
                  <a:pt x="12830" y="2910"/>
                  <a:pt x="12840" y="2912"/>
                </a:cubicBezTo>
                <a:cubicBezTo>
                  <a:pt x="12895" y="2886"/>
                  <a:pt x="12952" y="2872"/>
                  <a:pt x="13009" y="2870"/>
                </a:cubicBezTo>
                <a:close/>
                <a:moveTo>
                  <a:pt x="1048" y="2862"/>
                </a:moveTo>
                <a:lnTo>
                  <a:pt x="1048" y="2864"/>
                </a:lnTo>
                <a:lnTo>
                  <a:pt x="1049" y="2864"/>
                </a:lnTo>
                <a:lnTo>
                  <a:pt x="1050" y="2918"/>
                </a:lnTo>
                <a:cubicBezTo>
                  <a:pt x="1050" y="2945"/>
                  <a:pt x="1050" y="2972"/>
                  <a:pt x="1047" y="2998"/>
                </a:cubicBezTo>
                <a:cubicBezTo>
                  <a:pt x="1047" y="3146"/>
                  <a:pt x="1043" y="3292"/>
                  <a:pt x="1034" y="3435"/>
                </a:cubicBezTo>
                <a:lnTo>
                  <a:pt x="1033" y="3467"/>
                </a:lnTo>
                <a:cubicBezTo>
                  <a:pt x="1033" y="3467"/>
                  <a:pt x="1033" y="3467"/>
                  <a:pt x="1032" y="3467"/>
                </a:cubicBezTo>
                <a:cubicBezTo>
                  <a:pt x="952" y="4963"/>
                  <a:pt x="543" y="6185"/>
                  <a:pt x="0" y="6615"/>
                </a:cubicBezTo>
                <a:lnTo>
                  <a:pt x="0" y="5990"/>
                </a:lnTo>
                <a:cubicBezTo>
                  <a:pt x="406" y="5599"/>
                  <a:pt x="713" y="4676"/>
                  <a:pt x="796" y="3546"/>
                </a:cubicBezTo>
                <a:cubicBezTo>
                  <a:pt x="459" y="3739"/>
                  <a:pt x="173" y="4284"/>
                  <a:pt x="0" y="5029"/>
                </a:cubicBezTo>
                <a:lnTo>
                  <a:pt x="0" y="4052"/>
                </a:lnTo>
                <a:cubicBezTo>
                  <a:pt x="215" y="3471"/>
                  <a:pt x="500" y="3066"/>
                  <a:pt x="820" y="2925"/>
                </a:cubicBezTo>
                <a:lnTo>
                  <a:pt x="820" y="2920"/>
                </a:lnTo>
                <a:cubicBezTo>
                  <a:pt x="829" y="2915"/>
                  <a:pt x="839" y="2910"/>
                  <a:pt x="848" y="2912"/>
                </a:cubicBezTo>
                <a:cubicBezTo>
                  <a:pt x="904" y="2886"/>
                  <a:pt x="960" y="2872"/>
                  <a:pt x="1018" y="2870"/>
                </a:cubicBezTo>
                <a:close/>
                <a:moveTo>
                  <a:pt x="21205" y="0"/>
                </a:moveTo>
                <a:lnTo>
                  <a:pt x="21579" y="0"/>
                </a:lnTo>
                <a:cubicBezTo>
                  <a:pt x="21587" y="13"/>
                  <a:pt x="21593" y="30"/>
                  <a:pt x="21600" y="47"/>
                </a:cubicBezTo>
                <a:lnTo>
                  <a:pt x="21600" y="992"/>
                </a:lnTo>
                <a:cubicBezTo>
                  <a:pt x="21500" y="586"/>
                  <a:pt x="21366" y="243"/>
                  <a:pt x="21205" y="0"/>
                </a:cubicBezTo>
                <a:close/>
                <a:moveTo>
                  <a:pt x="20623" y="0"/>
                </a:moveTo>
                <a:lnTo>
                  <a:pt x="20862" y="0"/>
                </a:lnTo>
                <a:cubicBezTo>
                  <a:pt x="20980" y="915"/>
                  <a:pt x="21253" y="1647"/>
                  <a:pt x="21600" y="1993"/>
                </a:cubicBezTo>
                <a:lnTo>
                  <a:pt x="21600" y="2617"/>
                </a:lnTo>
                <a:cubicBezTo>
                  <a:pt x="21126" y="2228"/>
                  <a:pt x="20756" y="1241"/>
                  <a:pt x="20623" y="0"/>
                </a:cubicBezTo>
                <a:close/>
                <a:moveTo>
                  <a:pt x="19530" y="0"/>
                </a:moveTo>
                <a:lnTo>
                  <a:pt x="19899" y="0"/>
                </a:lnTo>
                <a:cubicBezTo>
                  <a:pt x="19606" y="463"/>
                  <a:pt x="19395" y="1232"/>
                  <a:pt x="19328" y="2135"/>
                </a:cubicBezTo>
                <a:cubicBezTo>
                  <a:pt x="19760" y="1889"/>
                  <a:pt x="20108" y="1069"/>
                  <a:pt x="20246" y="0"/>
                </a:cubicBezTo>
                <a:lnTo>
                  <a:pt x="20484" y="0"/>
                </a:lnTo>
                <a:cubicBezTo>
                  <a:pt x="20334" y="1417"/>
                  <a:pt x="19874" y="2501"/>
                  <a:pt x="19304" y="2751"/>
                </a:cubicBezTo>
                <a:lnTo>
                  <a:pt x="19304" y="2756"/>
                </a:lnTo>
                <a:cubicBezTo>
                  <a:pt x="19294" y="2761"/>
                  <a:pt x="19285" y="2765"/>
                  <a:pt x="19275" y="2763"/>
                </a:cubicBezTo>
                <a:cubicBezTo>
                  <a:pt x="19220" y="2789"/>
                  <a:pt x="19163" y="2803"/>
                  <a:pt x="19106" y="2806"/>
                </a:cubicBezTo>
                <a:lnTo>
                  <a:pt x="19076" y="2813"/>
                </a:lnTo>
                <a:lnTo>
                  <a:pt x="19076" y="2811"/>
                </a:lnTo>
                <a:lnTo>
                  <a:pt x="19075" y="2811"/>
                </a:lnTo>
                <a:cubicBezTo>
                  <a:pt x="19074" y="2794"/>
                  <a:pt x="19074" y="2776"/>
                  <a:pt x="19074" y="2758"/>
                </a:cubicBezTo>
                <a:cubicBezTo>
                  <a:pt x="19074" y="2731"/>
                  <a:pt x="19074" y="2705"/>
                  <a:pt x="19076" y="2678"/>
                </a:cubicBezTo>
                <a:cubicBezTo>
                  <a:pt x="19076" y="2531"/>
                  <a:pt x="19080" y="2387"/>
                  <a:pt x="19089" y="2245"/>
                </a:cubicBezTo>
                <a:lnTo>
                  <a:pt x="19090" y="2213"/>
                </a:lnTo>
                <a:cubicBezTo>
                  <a:pt x="19091" y="2213"/>
                  <a:pt x="19091" y="2213"/>
                  <a:pt x="19091" y="2213"/>
                </a:cubicBezTo>
                <a:cubicBezTo>
                  <a:pt x="19138" y="1348"/>
                  <a:pt x="19296" y="575"/>
                  <a:pt x="19530" y="0"/>
                </a:cubicBezTo>
                <a:close/>
                <a:moveTo>
                  <a:pt x="17627" y="0"/>
                </a:moveTo>
                <a:lnTo>
                  <a:pt x="17865" y="0"/>
                </a:lnTo>
                <a:cubicBezTo>
                  <a:pt x="18003" y="1069"/>
                  <a:pt x="18351" y="1889"/>
                  <a:pt x="18783" y="2135"/>
                </a:cubicBezTo>
                <a:cubicBezTo>
                  <a:pt x="18716" y="1232"/>
                  <a:pt x="18505" y="463"/>
                  <a:pt x="18211" y="0"/>
                </a:cubicBezTo>
                <a:lnTo>
                  <a:pt x="18581" y="0"/>
                </a:lnTo>
                <a:cubicBezTo>
                  <a:pt x="18815" y="575"/>
                  <a:pt x="18973" y="1348"/>
                  <a:pt x="19020" y="2213"/>
                </a:cubicBezTo>
                <a:cubicBezTo>
                  <a:pt x="19020" y="2213"/>
                  <a:pt x="19020" y="2213"/>
                  <a:pt x="19021" y="2213"/>
                </a:cubicBezTo>
                <a:lnTo>
                  <a:pt x="19022" y="2245"/>
                </a:lnTo>
                <a:cubicBezTo>
                  <a:pt x="19031" y="2387"/>
                  <a:pt x="19035" y="2531"/>
                  <a:pt x="19035" y="2678"/>
                </a:cubicBezTo>
                <a:cubicBezTo>
                  <a:pt x="19037" y="2705"/>
                  <a:pt x="19037" y="2731"/>
                  <a:pt x="19037" y="2758"/>
                </a:cubicBezTo>
                <a:cubicBezTo>
                  <a:pt x="19037" y="2776"/>
                  <a:pt x="19037" y="2794"/>
                  <a:pt x="19036" y="2811"/>
                </a:cubicBezTo>
                <a:lnTo>
                  <a:pt x="19035" y="2811"/>
                </a:lnTo>
                <a:lnTo>
                  <a:pt x="19035" y="2813"/>
                </a:lnTo>
                <a:lnTo>
                  <a:pt x="19005" y="2806"/>
                </a:lnTo>
                <a:cubicBezTo>
                  <a:pt x="18948" y="2803"/>
                  <a:pt x="18891" y="2789"/>
                  <a:pt x="18836" y="2763"/>
                </a:cubicBezTo>
                <a:cubicBezTo>
                  <a:pt x="18826" y="2765"/>
                  <a:pt x="18817" y="2761"/>
                  <a:pt x="18807" y="2756"/>
                </a:cubicBezTo>
                <a:lnTo>
                  <a:pt x="18807" y="2751"/>
                </a:lnTo>
                <a:cubicBezTo>
                  <a:pt x="18237" y="2501"/>
                  <a:pt x="17777" y="1417"/>
                  <a:pt x="17627" y="0"/>
                </a:cubicBezTo>
                <a:close/>
                <a:moveTo>
                  <a:pt x="16532" y="0"/>
                </a:moveTo>
                <a:lnTo>
                  <a:pt x="16901" y="0"/>
                </a:lnTo>
                <a:cubicBezTo>
                  <a:pt x="16608" y="463"/>
                  <a:pt x="16397" y="1232"/>
                  <a:pt x="16330" y="2135"/>
                </a:cubicBezTo>
                <a:cubicBezTo>
                  <a:pt x="16762" y="1889"/>
                  <a:pt x="17110" y="1069"/>
                  <a:pt x="17248" y="0"/>
                </a:cubicBezTo>
                <a:lnTo>
                  <a:pt x="17486" y="0"/>
                </a:lnTo>
                <a:cubicBezTo>
                  <a:pt x="17336" y="1417"/>
                  <a:pt x="16876" y="2501"/>
                  <a:pt x="16306" y="2751"/>
                </a:cubicBezTo>
                <a:lnTo>
                  <a:pt x="16306" y="2756"/>
                </a:lnTo>
                <a:cubicBezTo>
                  <a:pt x="16296" y="2761"/>
                  <a:pt x="16287" y="2765"/>
                  <a:pt x="16277" y="2763"/>
                </a:cubicBezTo>
                <a:cubicBezTo>
                  <a:pt x="16222" y="2789"/>
                  <a:pt x="16165" y="2803"/>
                  <a:pt x="16108" y="2806"/>
                </a:cubicBezTo>
                <a:lnTo>
                  <a:pt x="16078" y="2813"/>
                </a:lnTo>
                <a:lnTo>
                  <a:pt x="16078" y="2811"/>
                </a:lnTo>
                <a:lnTo>
                  <a:pt x="16077" y="2811"/>
                </a:lnTo>
                <a:cubicBezTo>
                  <a:pt x="16076" y="2794"/>
                  <a:pt x="16076" y="2776"/>
                  <a:pt x="16076" y="2758"/>
                </a:cubicBezTo>
                <a:cubicBezTo>
                  <a:pt x="16076" y="2731"/>
                  <a:pt x="16076" y="2705"/>
                  <a:pt x="16078" y="2678"/>
                </a:cubicBezTo>
                <a:cubicBezTo>
                  <a:pt x="16078" y="2531"/>
                  <a:pt x="16082" y="2387"/>
                  <a:pt x="16091" y="2245"/>
                </a:cubicBezTo>
                <a:lnTo>
                  <a:pt x="16092" y="2213"/>
                </a:lnTo>
                <a:cubicBezTo>
                  <a:pt x="16093" y="2213"/>
                  <a:pt x="16093" y="2213"/>
                  <a:pt x="16093" y="2213"/>
                </a:cubicBezTo>
                <a:cubicBezTo>
                  <a:pt x="16140" y="1348"/>
                  <a:pt x="16298" y="575"/>
                  <a:pt x="16532" y="0"/>
                </a:cubicBezTo>
                <a:close/>
                <a:moveTo>
                  <a:pt x="14629" y="0"/>
                </a:moveTo>
                <a:lnTo>
                  <a:pt x="14867" y="0"/>
                </a:lnTo>
                <a:cubicBezTo>
                  <a:pt x="15005" y="1069"/>
                  <a:pt x="15353" y="1889"/>
                  <a:pt x="15785" y="2135"/>
                </a:cubicBezTo>
                <a:cubicBezTo>
                  <a:pt x="15718" y="1232"/>
                  <a:pt x="15507" y="463"/>
                  <a:pt x="15214" y="0"/>
                </a:cubicBezTo>
                <a:lnTo>
                  <a:pt x="15583" y="0"/>
                </a:lnTo>
                <a:cubicBezTo>
                  <a:pt x="15817" y="575"/>
                  <a:pt x="15975" y="1348"/>
                  <a:pt x="16022" y="2213"/>
                </a:cubicBezTo>
                <a:cubicBezTo>
                  <a:pt x="16022" y="2213"/>
                  <a:pt x="16022" y="2213"/>
                  <a:pt x="16023" y="2213"/>
                </a:cubicBezTo>
                <a:lnTo>
                  <a:pt x="16024" y="2245"/>
                </a:lnTo>
                <a:cubicBezTo>
                  <a:pt x="16033" y="2387"/>
                  <a:pt x="16037" y="2531"/>
                  <a:pt x="16037" y="2678"/>
                </a:cubicBezTo>
                <a:cubicBezTo>
                  <a:pt x="16039" y="2705"/>
                  <a:pt x="16039" y="2731"/>
                  <a:pt x="16039" y="2758"/>
                </a:cubicBezTo>
                <a:cubicBezTo>
                  <a:pt x="16039" y="2776"/>
                  <a:pt x="16039" y="2794"/>
                  <a:pt x="16038" y="2811"/>
                </a:cubicBezTo>
                <a:lnTo>
                  <a:pt x="16037" y="2811"/>
                </a:lnTo>
                <a:lnTo>
                  <a:pt x="16037" y="2813"/>
                </a:lnTo>
                <a:lnTo>
                  <a:pt x="16007" y="2806"/>
                </a:lnTo>
                <a:cubicBezTo>
                  <a:pt x="15950" y="2803"/>
                  <a:pt x="15893" y="2789"/>
                  <a:pt x="15838" y="2763"/>
                </a:cubicBezTo>
                <a:cubicBezTo>
                  <a:pt x="15828" y="2765"/>
                  <a:pt x="15819" y="2761"/>
                  <a:pt x="15809" y="2756"/>
                </a:cubicBezTo>
                <a:lnTo>
                  <a:pt x="15809" y="2751"/>
                </a:lnTo>
                <a:cubicBezTo>
                  <a:pt x="15239" y="2501"/>
                  <a:pt x="14779" y="1417"/>
                  <a:pt x="14629" y="0"/>
                </a:cubicBezTo>
                <a:close/>
                <a:moveTo>
                  <a:pt x="13534" y="0"/>
                </a:moveTo>
                <a:lnTo>
                  <a:pt x="13904" y="0"/>
                </a:lnTo>
                <a:cubicBezTo>
                  <a:pt x="13610" y="463"/>
                  <a:pt x="13399" y="1232"/>
                  <a:pt x="13332" y="2135"/>
                </a:cubicBezTo>
                <a:cubicBezTo>
                  <a:pt x="13764" y="1889"/>
                  <a:pt x="14112" y="1069"/>
                  <a:pt x="14250" y="0"/>
                </a:cubicBezTo>
                <a:lnTo>
                  <a:pt x="14488" y="0"/>
                </a:lnTo>
                <a:cubicBezTo>
                  <a:pt x="14338" y="1417"/>
                  <a:pt x="13878" y="2501"/>
                  <a:pt x="13308" y="2751"/>
                </a:cubicBezTo>
                <a:lnTo>
                  <a:pt x="13308" y="2756"/>
                </a:lnTo>
                <a:cubicBezTo>
                  <a:pt x="13298" y="2761"/>
                  <a:pt x="13289" y="2765"/>
                  <a:pt x="13279" y="2763"/>
                </a:cubicBezTo>
                <a:cubicBezTo>
                  <a:pt x="13224" y="2789"/>
                  <a:pt x="13167" y="2803"/>
                  <a:pt x="13110" y="2806"/>
                </a:cubicBezTo>
                <a:lnTo>
                  <a:pt x="13080" y="2813"/>
                </a:lnTo>
                <a:lnTo>
                  <a:pt x="13080" y="2811"/>
                </a:lnTo>
                <a:lnTo>
                  <a:pt x="13079" y="2811"/>
                </a:lnTo>
                <a:cubicBezTo>
                  <a:pt x="13078" y="2794"/>
                  <a:pt x="13078" y="2776"/>
                  <a:pt x="13078" y="2758"/>
                </a:cubicBezTo>
                <a:cubicBezTo>
                  <a:pt x="13078" y="2731"/>
                  <a:pt x="13078" y="2705"/>
                  <a:pt x="13080" y="2678"/>
                </a:cubicBezTo>
                <a:cubicBezTo>
                  <a:pt x="13080" y="2531"/>
                  <a:pt x="13084" y="2387"/>
                  <a:pt x="13093" y="2245"/>
                </a:cubicBezTo>
                <a:lnTo>
                  <a:pt x="13094" y="2213"/>
                </a:lnTo>
                <a:cubicBezTo>
                  <a:pt x="13095" y="2213"/>
                  <a:pt x="13095" y="2213"/>
                  <a:pt x="13095" y="2213"/>
                </a:cubicBezTo>
                <a:cubicBezTo>
                  <a:pt x="13142" y="1348"/>
                  <a:pt x="13300" y="575"/>
                  <a:pt x="13534" y="0"/>
                </a:cubicBezTo>
                <a:close/>
                <a:moveTo>
                  <a:pt x="11631" y="0"/>
                </a:moveTo>
                <a:lnTo>
                  <a:pt x="11869" y="0"/>
                </a:lnTo>
                <a:cubicBezTo>
                  <a:pt x="12007" y="1069"/>
                  <a:pt x="12355" y="1889"/>
                  <a:pt x="12787" y="2135"/>
                </a:cubicBezTo>
                <a:cubicBezTo>
                  <a:pt x="12720" y="1232"/>
                  <a:pt x="12509" y="463"/>
                  <a:pt x="12216" y="0"/>
                </a:cubicBezTo>
                <a:lnTo>
                  <a:pt x="12585" y="0"/>
                </a:lnTo>
                <a:cubicBezTo>
                  <a:pt x="12819" y="575"/>
                  <a:pt x="12977" y="1348"/>
                  <a:pt x="13024" y="2213"/>
                </a:cubicBezTo>
                <a:cubicBezTo>
                  <a:pt x="13024" y="2213"/>
                  <a:pt x="13025" y="2213"/>
                  <a:pt x="13025" y="2213"/>
                </a:cubicBezTo>
                <a:lnTo>
                  <a:pt x="13026" y="2245"/>
                </a:lnTo>
                <a:cubicBezTo>
                  <a:pt x="13035" y="2387"/>
                  <a:pt x="13039" y="2531"/>
                  <a:pt x="13039" y="2678"/>
                </a:cubicBezTo>
                <a:cubicBezTo>
                  <a:pt x="13041" y="2705"/>
                  <a:pt x="13041" y="2731"/>
                  <a:pt x="13041" y="2758"/>
                </a:cubicBezTo>
                <a:cubicBezTo>
                  <a:pt x="13041" y="2776"/>
                  <a:pt x="13041" y="2794"/>
                  <a:pt x="13040" y="2811"/>
                </a:cubicBezTo>
                <a:lnTo>
                  <a:pt x="13040" y="2811"/>
                </a:lnTo>
                <a:lnTo>
                  <a:pt x="13039" y="2813"/>
                </a:lnTo>
                <a:lnTo>
                  <a:pt x="13009" y="2806"/>
                </a:lnTo>
                <a:cubicBezTo>
                  <a:pt x="12952" y="2803"/>
                  <a:pt x="12895" y="2789"/>
                  <a:pt x="12840" y="2763"/>
                </a:cubicBezTo>
                <a:cubicBezTo>
                  <a:pt x="12830" y="2765"/>
                  <a:pt x="12821" y="2761"/>
                  <a:pt x="12811" y="2756"/>
                </a:cubicBezTo>
                <a:lnTo>
                  <a:pt x="12811" y="2751"/>
                </a:lnTo>
                <a:cubicBezTo>
                  <a:pt x="12241" y="2501"/>
                  <a:pt x="11782" y="1417"/>
                  <a:pt x="11631" y="0"/>
                </a:cubicBezTo>
                <a:close/>
                <a:moveTo>
                  <a:pt x="10536" y="0"/>
                </a:moveTo>
                <a:lnTo>
                  <a:pt x="10906" y="0"/>
                </a:lnTo>
                <a:cubicBezTo>
                  <a:pt x="10612" y="463"/>
                  <a:pt x="10401" y="1232"/>
                  <a:pt x="10334" y="2135"/>
                </a:cubicBezTo>
                <a:cubicBezTo>
                  <a:pt x="10766" y="1889"/>
                  <a:pt x="11115" y="1069"/>
                  <a:pt x="11253" y="0"/>
                </a:cubicBezTo>
                <a:lnTo>
                  <a:pt x="11490" y="0"/>
                </a:lnTo>
                <a:cubicBezTo>
                  <a:pt x="11340" y="1417"/>
                  <a:pt x="10880" y="2501"/>
                  <a:pt x="10310" y="2751"/>
                </a:cubicBezTo>
                <a:lnTo>
                  <a:pt x="10310" y="2756"/>
                </a:lnTo>
                <a:cubicBezTo>
                  <a:pt x="10301" y="2761"/>
                  <a:pt x="10291" y="2765"/>
                  <a:pt x="10281" y="2763"/>
                </a:cubicBezTo>
                <a:cubicBezTo>
                  <a:pt x="10226" y="2789"/>
                  <a:pt x="10170" y="2803"/>
                  <a:pt x="10112" y="2806"/>
                </a:cubicBezTo>
                <a:lnTo>
                  <a:pt x="10082" y="2813"/>
                </a:lnTo>
                <a:lnTo>
                  <a:pt x="10082" y="2811"/>
                </a:lnTo>
                <a:lnTo>
                  <a:pt x="10081" y="2811"/>
                </a:lnTo>
                <a:cubicBezTo>
                  <a:pt x="10080" y="2794"/>
                  <a:pt x="10080" y="2776"/>
                  <a:pt x="10080" y="2758"/>
                </a:cubicBezTo>
                <a:cubicBezTo>
                  <a:pt x="10080" y="2731"/>
                  <a:pt x="10080" y="2705"/>
                  <a:pt x="10082" y="2678"/>
                </a:cubicBezTo>
                <a:cubicBezTo>
                  <a:pt x="10082" y="2531"/>
                  <a:pt x="10087" y="2387"/>
                  <a:pt x="10096" y="2245"/>
                </a:cubicBezTo>
                <a:lnTo>
                  <a:pt x="10096" y="2213"/>
                </a:lnTo>
                <a:cubicBezTo>
                  <a:pt x="10097" y="2213"/>
                  <a:pt x="10097" y="2213"/>
                  <a:pt x="10097" y="2213"/>
                </a:cubicBezTo>
                <a:cubicBezTo>
                  <a:pt x="10144" y="1348"/>
                  <a:pt x="10302" y="575"/>
                  <a:pt x="10536" y="0"/>
                </a:cubicBezTo>
                <a:close/>
                <a:moveTo>
                  <a:pt x="8633" y="0"/>
                </a:moveTo>
                <a:lnTo>
                  <a:pt x="8871" y="0"/>
                </a:lnTo>
                <a:cubicBezTo>
                  <a:pt x="9009" y="1069"/>
                  <a:pt x="9357" y="1889"/>
                  <a:pt x="9790" y="2135"/>
                </a:cubicBezTo>
                <a:cubicBezTo>
                  <a:pt x="9722" y="1232"/>
                  <a:pt x="9511" y="463"/>
                  <a:pt x="9218" y="0"/>
                </a:cubicBezTo>
                <a:lnTo>
                  <a:pt x="9588" y="0"/>
                </a:lnTo>
                <a:cubicBezTo>
                  <a:pt x="9821" y="575"/>
                  <a:pt x="9979" y="1348"/>
                  <a:pt x="10026" y="2213"/>
                </a:cubicBezTo>
                <a:cubicBezTo>
                  <a:pt x="10026" y="2213"/>
                  <a:pt x="10027" y="2213"/>
                  <a:pt x="10027" y="2213"/>
                </a:cubicBezTo>
                <a:lnTo>
                  <a:pt x="10028" y="2245"/>
                </a:lnTo>
                <a:cubicBezTo>
                  <a:pt x="10037" y="2387"/>
                  <a:pt x="10041" y="2531"/>
                  <a:pt x="10041" y="2678"/>
                </a:cubicBezTo>
                <a:cubicBezTo>
                  <a:pt x="10043" y="2705"/>
                  <a:pt x="10044" y="2731"/>
                  <a:pt x="10044" y="2758"/>
                </a:cubicBezTo>
                <a:cubicBezTo>
                  <a:pt x="10044" y="2776"/>
                  <a:pt x="10043" y="2794"/>
                  <a:pt x="10042" y="2811"/>
                </a:cubicBezTo>
                <a:lnTo>
                  <a:pt x="10042" y="2811"/>
                </a:lnTo>
                <a:lnTo>
                  <a:pt x="10042" y="2813"/>
                </a:lnTo>
                <a:lnTo>
                  <a:pt x="10011" y="2806"/>
                </a:lnTo>
                <a:cubicBezTo>
                  <a:pt x="9954" y="2803"/>
                  <a:pt x="9897" y="2789"/>
                  <a:pt x="9842" y="2763"/>
                </a:cubicBezTo>
                <a:cubicBezTo>
                  <a:pt x="9832" y="2765"/>
                  <a:pt x="9823" y="2761"/>
                  <a:pt x="9813" y="2756"/>
                </a:cubicBezTo>
                <a:lnTo>
                  <a:pt x="9813" y="2751"/>
                </a:lnTo>
                <a:cubicBezTo>
                  <a:pt x="9243" y="2501"/>
                  <a:pt x="8784" y="1417"/>
                  <a:pt x="8633" y="0"/>
                </a:cubicBezTo>
                <a:close/>
                <a:moveTo>
                  <a:pt x="7538" y="0"/>
                </a:moveTo>
                <a:lnTo>
                  <a:pt x="7908" y="0"/>
                </a:lnTo>
                <a:cubicBezTo>
                  <a:pt x="7615" y="463"/>
                  <a:pt x="7403" y="1232"/>
                  <a:pt x="7336" y="2135"/>
                </a:cubicBezTo>
                <a:cubicBezTo>
                  <a:pt x="7768" y="1889"/>
                  <a:pt x="8117" y="1069"/>
                  <a:pt x="8255" y="0"/>
                </a:cubicBezTo>
                <a:lnTo>
                  <a:pt x="8492" y="0"/>
                </a:lnTo>
                <a:cubicBezTo>
                  <a:pt x="8342" y="1417"/>
                  <a:pt x="7883" y="2501"/>
                  <a:pt x="7312" y="2751"/>
                </a:cubicBezTo>
                <a:lnTo>
                  <a:pt x="7312" y="2756"/>
                </a:lnTo>
                <a:cubicBezTo>
                  <a:pt x="7303" y="2761"/>
                  <a:pt x="7293" y="2765"/>
                  <a:pt x="7283" y="2763"/>
                </a:cubicBezTo>
                <a:cubicBezTo>
                  <a:pt x="7228" y="2789"/>
                  <a:pt x="7172" y="2803"/>
                  <a:pt x="7114" y="2806"/>
                </a:cubicBezTo>
                <a:lnTo>
                  <a:pt x="7084" y="2813"/>
                </a:lnTo>
                <a:lnTo>
                  <a:pt x="7084" y="2811"/>
                </a:lnTo>
                <a:lnTo>
                  <a:pt x="7083" y="2811"/>
                </a:lnTo>
                <a:cubicBezTo>
                  <a:pt x="7082" y="2794"/>
                  <a:pt x="7082" y="2776"/>
                  <a:pt x="7082" y="2758"/>
                </a:cubicBezTo>
                <a:cubicBezTo>
                  <a:pt x="7082" y="2731"/>
                  <a:pt x="7082" y="2705"/>
                  <a:pt x="7084" y="2678"/>
                </a:cubicBezTo>
                <a:cubicBezTo>
                  <a:pt x="7084" y="2531"/>
                  <a:pt x="7089" y="2387"/>
                  <a:pt x="7098" y="2245"/>
                </a:cubicBezTo>
                <a:lnTo>
                  <a:pt x="7099" y="2213"/>
                </a:lnTo>
                <a:cubicBezTo>
                  <a:pt x="7099" y="2213"/>
                  <a:pt x="7099" y="2213"/>
                  <a:pt x="7099" y="2213"/>
                </a:cubicBezTo>
                <a:cubicBezTo>
                  <a:pt x="7146" y="1348"/>
                  <a:pt x="7305" y="575"/>
                  <a:pt x="7538" y="0"/>
                </a:cubicBezTo>
                <a:close/>
                <a:moveTo>
                  <a:pt x="5636" y="0"/>
                </a:moveTo>
                <a:lnTo>
                  <a:pt x="5873" y="0"/>
                </a:lnTo>
                <a:cubicBezTo>
                  <a:pt x="6011" y="1069"/>
                  <a:pt x="6359" y="1889"/>
                  <a:pt x="6792" y="2135"/>
                </a:cubicBezTo>
                <a:cubicBezTo>
                  <a:pt x="6725" y="1232"/>
                  <a:pt x="6513" y="463"/>
                  <a:pt x="6220" y="0"/>
                </a:cubicBezTo>
                <a:lnTo>
                  <a:pt x="6590" y="0"/>
                </a:lnTo>
                <a:cubicBezTo>
                  <a:pt x="6823" y="575"/>
                  <a:pt x="6982" y="1348"/>
                  <a:pt x="7028" y="2213"/>
                </a:cubicBezTo>
                <a:cubicBezTo>
                  <a:pt x="7028" y="2213"/>
                  <a:pt x="7029" y="2213"/>
                  <a:pt x="7029" y="2213"/>
                </a:cubicBezTo>
                <a:lnTo>
                  <a:pt x="7030" y="2245"/>
                </a:lnTo>
                <a:cubicBezTo>
                  <a:pt x="7039" y="2387"/>
                  <a:pt x="7043" y="2531"/>
                  <a:pt x="7043" y="2678"/>
                </a:cubicBezTo>
                <a:cubicBezTo>
                  <a:pt x="7046" y="2705"/>
                  <a:pt x="7046" y="2731"/>
                  <a:pt x="7046" y="2758"/>
                </a:cubicBezTo>
                <a:cubicBezTo>
                  <a:pt x="7046" y="2776"/>
                  <a:pt x="7046" y="2794"/>
                  <a:pt x="7045" y="2811"/>
                </a:cubicBezTo>
                <a:lnTo>
                  <a:pt x="7044" y="2811"/>
                </a:lnTo>
                <a:lnTo>
                  <a:pt x="7044" y="2813"/>
                </a:lnTo>
                <a:lnTo>
                  <a:pt x="7013" y="2806"/>
                </a:lnTo>
                <a:cubicBezTo>
                  <a:pt x="6956" y="2803"/>
                  <a:pt x="6899" y="2789"/>
                  <a:pt x="6844" y="2763"/>
                </a:cubicBezTo>
                <a:cubicBezTo>
                  <a:pt x="6834" y="2765"/>
                  <a:pt x="6825" y="2761"/>
                  <a:pt x="6816" y="2756"/>
                </a:cubicBezTo>
                <a:lnTo>
                  <a:pt x="6815" y="2751"/>
                </a:lnTo>
                <a:cubicBezTo>
                  <a:pt x="6245" y="2501"/>
                  <a:pt x="5786" y="1417"/>
                  <a:pt x="5636" y="0"/>
                </a:cubicBezTo>
                <a:close/>
                <a:moveTo>
                  <a:pt x="4540" y="0"/>
                </a:moveTo>
                <a:lnTo>
                  <a:pt x="4910" y="0"/>
                </a:lnTo>
                <a:cubicBezTo>
                  <a:pt x="4617" y="463"/>
                  <a:pt x="4405" y="1232"/>
                  <a:pt x="4338" y="2135"/>
                </a:cubicBezTo>
                <a:cubicBezTo>
                  <a:pt x="4770" y="1889"/>
                  <a:pt x="5119" y="1069"/>
                  <a:pt x="5257" y="0"/>
                </a:cubicBezTo>
                <a:lnTo>
                  <a:pt x="5494" y="0"/>
                </a:lnTo>
                <a:cubicBezTo>
                  <a:pt x="5344" y="1417"/>
                  <a:pt x="4885" y="2501"/>
                  <a:pt x="4314" y="2751"/>
                </a:cubicBezTo>
                <a:lnTo>
                  <a:pt x="4314" y="2756"/>
                </a:lnTo>
                <a:cubicBezTo>
                  <a:pt x="4305" y="2761"/>
                  <a:pt x="4295" y="2765"/>
                  <a:pt x="4285" y="2763"/>
                </a:cubicBezTo>
                <a:cubicBezTo>
                  <a:pt x="4230" y="2789"/>
                  <a:pt x="4174" y="2803"/>
                  <a:pt x="4116" y="2806"/>
                </a:cubicBezTo>
                <a:lnTo>
                  <a:pt x="4086" y="2813"/>
                </a:lnTo>
                <a:lnTo>
                  <a:pt x="4086" y="2811"/>
                </a:lnTo>
                <a:lnTo>
                  <a:pt x="4085" y="2811"/>
                </a:lnTo>
                <a:cubicBezTo>
                  <a:pt x="4084" y="2794"/>
                  <a:pt x="4084" y="2776"/>
                  <a:pt x="4084" y="2758"/>
                </a:cubicBezTo>
                <a:cubicBezTo>
                  <a:pt x="4084" y="2731"/>
                  <a:pt x="4084" y="2705"/>
                  <a:pt x="4087" y="2678"/>
                </a:cubicBezTo>
                <a:cubicBezTo>
                  <a:pt x="4086" y="2531"/>
                  <a:pt x="4091" y="2387"/>
                  <a:pt x="4100" y="2245"/>
                </a:cubicBezTo>
                <a:lnTo>
                  <a:pt x="4101" y="2213"/>
                </a:lnTo>
                <a:cubicBezTo>
                  <a:pt x="4101" y="2213"/>
                  <a:pt x="4101" y="2213"/>
                  <a:pt x="4102" y="2213"/>
                </a:cubicBezTo>
                <a:cubicBezTo>
                  <a:pt x="4148" y="1348"/>
                  <a:pt x="4307" y="575"/>
                  <a:pt x="4540" y="0"/>
                </a:cubicBezTo>
                <a:close/>
                <a:moveTo>
                  <a:pt x="2638" y="0"/>
                </a:moveTo>
                <a:lnTo>
                  <a:pt x="2875" y="0"/>
                </a:lnTo>
                <a:cubicBezTo>
                  <a:pt x="3013" y="1069"/>
                  <a:pt x="3361" y="1889"/>
                  <a:pt x="3794" y="2135"/>
                </a:cubicBezTo>
                <a:cubicBezTo>
                  <a:pt x="3727" y="1232"/>
                  <a:pt x="3515" y="463"/>
                  <a:pt x="3222" y="0"/>
                </a:cubicBezTo>
                <a:lnTo>
                  <a:pt x="3592" y="0"/>
                </a:lnTo>
                <a:cubicBezTo>
                  <a:pt x="3825" y="575"/>
                  <a:pt x="3984" y="1348"/>
                  <a:pt x="4030" y="2213"/>
                </a:cubicBezTo>
                <a:cubicBezTo>
                  <a:pt x="4031" y="2213"/>
                  <a:pt x="4031" y="2213"/>
                  <a:pt x="4031" y="2213"/>
                </a:cubicBezTo>
                <a:lnTo>
                  <a:pt x="4032" y="2245"/>
                </a:lnTo>
                <a:cubicBezTo>
                  <a:pt x="4041" y="2387"/>
                  <a:pt x="4045" y="2531"/>
                  <a:pt x="4045" y="2678"/>
                </a:cubicBezTo>
                <a:cubicBezTo>
                  <a:pt x="4048" y="2705"/>
                  <a:pt x="4048" y="2731"/>
                  <a:pt x="4048" y="2758"/>
                </a:cubicBezTo>
                <a:cubicBezTo>
                  <a:pt x="4048" y="2776"/>
                  <a:pt x="4048" y="2794"/>
                  <a:pt x="4047" y="2811"/>
                </a:cubicBezTo>
                <a:lnTo>
                  <a:pt x="4046" y="2811"/>
                </a:lnTo>
                <a:lnTo>
                  <a:pt x="4046" y="2813"/>
                </a:lnTo>
                <a:lnTo>
                  <a:pt x="4015" y="2806"/>
                </a:lnTo>
                <a:cubicBezTo>
                  <a:pt x="3958" y="2803"/>
                  <a:pt x="3902" y="2789"/>
                  <a:pt x="3846" y="2763"/>
                </a:cubicBezTo>
                <a:cubicBezTo>
                  <a:pt x="3836" y="2765"/>
                  <a:pt x="3827" y="2761"/>
                  <a:pt x="3818" y="2756"/>
                </a:cubicBezTo>
                <a:lnTo>
                  <a:pt x="3817" y="2751"/>
                </a:lnTo>
                <a:cubicBezTo>
                  <a:pt x="3247" y="2501"/>
                  <a:pt x="2788" y="1417"/>
                  <a:pt x="2638" y="0"/>
                </a:cubicBezTo>
                <a:close/>
                <a:moveTo>
                  <a:pt x="1542" y="0"/>
                </a:moveTo>
                <a:lnTo>
                  <a:pt x="1912" y="0"/>
                </a:lnTo>
                <a:cubicBezTo>
                  <a:pt x="1619" y="463"/>
                  <a:pt x="1407" y="1232"/>
                  <a:pt x="1340" y="2135"/>
                </a:cubicBezTo>
                <a:cubicBezTo>
                  <a:pt x="1773" y="1889"/>
                  <a:pt x="2121" y="1069"/>
                  <a:pt x="2259" y="0"/>
                </a:cubicBezTo>
                <a:lnTo>
                  <a:pt x="2496" y="0"/>
                </a:lnTo>
                <a:cubicBezTo>
                  <a:pt x="2346" y="1417"/>
                  <a:pt x="1887" y="2501"/>
                  <a:pt x="1316" y="2751"/>
                </a:cubicBezTo>
                <a:lnTo>
                  <a:pt x="1316" y="2756"/>
                </a:lnTo>
                <a:cubicBezTo>
                  <a:pt x="1307" y="2761"/>
                  <a:pt x="1297" y="2765"/>
                  <a:pt x="1288" y="2763"/>
                </a:cubicBezTo>
                <a:cubicBezTo>
                  <a:pt x="1232" y="2789"/>
                  <a:pt x="1176" y="2803"/>
                  <a:pt x="1118" y="2806"/>
                </a:cubicBezTo>
                <a:lnTo>
                  <a:pt x="1088" y="2813"/>
                </a:lnTo>
                <a:lnTo>
                  <a:pt x="1088" y="2811"/>
                </a:lnTo>
                <a:lnTo>
                  <a:pt x="1087" y="2811"/>
                </a:lnTo>
                <a:cubicBezTo>
                  <a:pt x="1086" y="2794"/>
                  <a:pt x="1086" y="2776"/>
                  <a:pt x="1086" y="2758"/>
                </a:cubicBezTo>
                <a:cubicBezTo>
                  <a:pt x="1086" y="2731"/>
                  <a:pt x="1086" y="2705"/>
                  <a:pt x="1089" y="2678"/>
                </a:cubicBezTo>
                <a:cubicBezTo>
                  <a:pt x="1089" y="2531"/>
                  <a:pt x="1093" y="2387"/>
                  <a:pt x="1102" y="2245"/>
                </a:cubicBezTo>
                <a:lnTo>
                  <a:pt x="1103" y="2213"/>
                </a:lnTo>
                <a:cubicBezTo>
                  <a:pt x="1103" y="2213"/>
                  <a:pt x="1103" y="2213"/>
                  <a:pt x="1104" y="2213"/>
                </a:cubicBezTo>
                <a:cubicBezTo>
                  <a:pt x="1150" y="1348"/>
                  <a:pt x="1309" y="575"/>
                  <a:pt x="1542" y="0"/>
                </a:cubicBezTo>
                <a:close/>
                <a:moveTo>
                  <a:pt x="224" y="0"/>
                </a:moveTo>
                <a:lnTo>
                  <a:pt x="592" y="0"/>
                </a:lnTo>
                <a:cubicBezTo>
                  <a:pt x="827" y="573"/>
                  <a:pt x="986" y="1347"/>
                  <a:pt x="1032" y="2213"/>
                </a:cubicBezTo>
                <a:cubicBezTo>
                  <a:pt x="1033" y="2213"/>
                  <a:pt x="1033" y="2213"/>
                  <a:pt x="1033" y="2213"/>
                </a:cubicBezTo>
                <a:lnTo>
                  <a:pt x="1034" y="2245"/>
                </a:lnTo>
                <a:cubicBezTo>
                  <a:pt x="1043" y="2387"/>
                  <a:pt x="1047" y="2531"/>
                  <a:pt x="1047" y="2678"/>
                </a:cubicBezTo>
                <a:cubicBezTo>
                  <a:pt x="1050" y="2705"/>
                  <a:pt x="1050" y="2731"/>
                  <a:pt x="1050" y="2758"/>
                </a:cubicBezTo>
                <a:cubicBezTo>
                  <a:pt x="1050" y="2776"/>
                  <a:pt x="1050" y="2794"/>
                  <a:pt x="1049" y="2811"/>
                </a:cubicBezTo>
                <a:lnTo>
                  <a:pt x="1048" y="2811"/>
                </a:lnTo>
                <a:lnTo>
                  <a:pt x="1048" y="2813"/>
                </a:lnTo>
                <a:lnTo>
                  <a:pt x="1018" y="2806"/>
                </a:lnTo>
                <a:cubicBezTo>
                  <a:pt x="960" y="2803"/>
                  <a:pt x="904" y="2789"/>
                  <a:pt x="848" y="2763"/>
                </a:cubicBezTo>
                <a:cubicBezTo>
                  <a:pt x="839" y="2765"/>
                  <a:pt x="829" y="2761"/>
                  <a:pt x="820" y="2756"/>
                </a:cubicBezTo>
                <a:lnTo>
                  <a:pt x="820" y="2751"/>
                </a:lnTo>
                <a:cubicBezTo>
                  <a:pt x="500" y="2611"/>
                  <a:pt x="215" y="2209"/>
                  <a:pt x="0" y="1633"/>
                </a:cubicBezTo>
                <a:lnTo>
                  <a:pt x="0" y="663"/>
                </a:lnTo>
                <a:cubicBezTo>
                  <a:pt x="173" y="1403"/>
                  <a:pt x="459" y="1943"/>
                  <a:pt x="796" y="2135"/>
                </a:cubicBezTo>
                <a:cubicBezTo>
                  <a:pt x="729" y="1232"/>
                  <a:pt x="517" y="463"/>
                  <a:pt x="224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" name="Title Text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1"/>
          </a:xfrm>
          <a:prstGeom prst="rect">
            <a:avLst/>
          </a:prstGeom>
        </p:spPr>
        <p:txBody>
          <a:bodyPr/>
          <a:lstStyle>
            <a:lvl1pPr algn="r">
              <a:defRPr spc="200"/>
            </a:lvl1pPr>
          </a:lstStyle>
          <a:p>
            <a:r>
              <a:t>Title Text</a:t>
            </a:r>
          </a:p>
        </p:txBody>
      </p:sp>
      <p:sp>
        <p:nvSpPr>
          <p:cNvPr id="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610600" y="4960137"/>
            <a:ext cx="3200400" cy="146304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traight Connector 7"/>
          <p:cNvSpPr/>
          <p:nvPr/>
        </p:nvSpPr>
        <p:spPr>
          <a:xfrm flipV="1">
            <a:off x="8386843" y="5264105"/>
            <a:ext cx="1" cy="914401"/>
          </a:xfrm>
          <a:prstGeom prst="line">
            <a:avLst/>
          </a:prstGeom>
          <a:ln w="19050">
            <a:solidFill>
              <a:srgbClr val="1482A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24127" y="2179635"/>
            <a:ext cx="4754881" cy="82296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0887" y="2179635"/>
            <a:ext cx="4754881" cy="822961"/>
          </a:xfrm>
          <a:prstGeom prst="rect">
            <a:avLst/>
          </a:prstGeom>
        </p:spPr>
        <p:txBody>
          <a:bodyPr anchor="ctr"/>
          <a:lstStyle/>
          <a:p>
            <a:pPr marL="0" indent="0">
              <a:spcBef>
                <a:spcPts val="180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1024127" y="471509"/>
            <a:ext cx="4389122" cy="173736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9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292608" indent="-164592">
              <a:defRPr sz="2400"/>
            </a:lvl2pPr>
            <a:lvl3pPr marL="516636" indent="-205740">
              <a:defRPr sz="2400"/>
            </a:lvl3pPr>
            <a:lvl4pPr marL="662939" indent="-205739">
              <a:defRPr sz="2400"/>
            </a:lvl4pPr>
            <a:lvl5pPr marL="845819" indent="-205739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24127" y="2257506"/>
            <a:ext cx="4389122" cy="376229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8000"/>
              </a:lnSpc>
              <a:spcBef>
                <a:spcPts val="600"/>
              </a:spcBef>
              <a:buClrTx/>
              <a:buSzTx/>
              <a:buFontTx/>
              <a:buNone/>
              <a:defRPr sz="1600"/>
            </a:pPr>
            <a:endParaRPr/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37333" y="6492294"/>
            <a:ext cx="244287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1000">
                <a:solidFill>
                  <a:srgbClr val="0D0D0D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all" spc="100" baseline="0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9pPr>
    </p:titleStyle>
    <p:bodyStyle>
      <a:lvl1pPr marL="91439" marR="0" indent="-9143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 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1pPr>
      <a:lvl2pPr marL="295655" marR="0" indent="-16763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2pPr>
      <a:lvl3pPr marL="526433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3pPr>
      <a:lvl4pPr marL="672737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4pPr>
      <a:lvl5pPr marL="855617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5pPr>
      <a:lvl6pPr marL="992777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6pPr>
      <a:lvl7pPr marL="1139081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7pPr>
      <a:lvl8pPr marL="1294529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8pPr>
      <a:lvl9pPr marL="1440833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1pPr>
      <a:lvl2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2pPr>
      <a:lvl3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3pPr>
      <a:lvl4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4pPr>
      <a:lvl5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5pPr>
      <a:lvl6pPr marL="0" marR="0" indent="22860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6pPr>
      <a:lvl7pPr marL="0" marR="0" indent="2743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7pPr>
      <a:lvl8pPr marL="0" marR="0" indent="320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8pPr>
      <a:lvl9pPr marL="0" marR="0" indent="3657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ítulo 1"/>
          <p:cNvSpPr txBox="1">
            <a:spLocks noGrp="1"/>
          </p:cNvSpPr>
          <p:nvPr>
            <p:ph type="ctrTitle"/>
          </p:nvPr>
        </p:nvSpPr>
        <p:spPr>
          <a:xfrm>
            <a:off x="5632265" y="4119612"/>
            <a:ext cx="5951915" cy="3446374"/>
          </a:xfrm>
          <a:prstGeom prst="rect">
            <a:avLst/>
          </a:prstGeom>
        </p:spPr>
        <p:txBody>
          <a:bodyPr/>
          <a:lstStyle/>
          <a:p>
            <a:pPr>
              <a:defRPr sz="4800"/>
            </a:pPr>
            <a:r>
              <a:t>DEI Feedback</a:t>
            </a:r>
            <a:br/>
            <a:r>
              <a:t>MPA ESP </a:t>
            </a:r>
          </a:p>
        </p:txBody>
      </p:sp>
      <p:sp>
        <p:nvSpPr>
          <p:cNvPr id="117" name="Subtítulo 2"/>
          <p:cNvSpPr txBox="1">
            <a:spLocks noGrp="1"/>
          </p:cNvSpPr>
          <p:nvPr>
            <p:ph type="subTitle" sz="quarter" idx="1"/>
          </p:nvPr>
        </p:nvSpPr>
        <p:spPr>
          <a:xfrm>
            <a:off x="5632265" y="4119612"/>
            <a:ext cx="5935536" cy="2058766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t>Issues &amp; Ideas to Address Them</a:t>
            </a:r>
          </a:p>
        </p:txBody>
      </p:sp>
      <p:pic>
        <p:nvPicPr>
          <p:cNvPr id="118" name="Picture 3" descr="Picture 3"/>
          <p:cNvPicPr>
            <a:picLocks noChangeAspect="1"/>
          </p:cNvPicPr>
          <p:nvPr/>
        </p:nvPicPr>
        <p:blipFill>
          <a:blip r:embed="rId2"/>
          <a:srcRect l="27353" r="27344"/>
          <a:stretch>
            <a:fillRect/>
          </a:stretch>
        </p:blipFill>
        <p:spPr>
          <a:xfrm>
            <a:off x="-5" y="10"/>
            <a:ext cx="4654293" cy="68579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ítulo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t>Issues </a:t>
            </a:r>
          </a:p>
        </p:txBody>
      </p:sp>
      <p:grpSp>
        <p:nvGrpSpPr>
          <p:cNvPr id="145" name="Espaço Reservado para Conteúdo 3"/>
          <p:cNvGrpSpPr/>
          <p:nvPr/>
        </p:nvGrpSpPr>
        <p:grpSpPr>
          <a:xfrm>
            <a:off x="3918856" y="1356835"/>
            <a:ext cx="6825343" cy="4281488"/>
            <a:chOff x="0" y="0"/>
            <a:chExt cx="6825341" cy="4281486"/>
          </a:xfrm>
        </p:grpSpPr>
        <p:grpSp>
          <p:nvGrpSpPr>
            <p:cNvPr id="123" name="Group"/>
            <p:cNvGrpSpPr/>
            <p:nvPr/>
          </p:nvGrpSpPr>
          <p:grpSpPr>
            <a:xfrm>
              <a:off x="0" y="7824"/>
              <a:ext cx="2132920" cy="1279752"/>
              <a:chOff x="0" y="0"/>
              <a:chExt cx="2132919" cy="1279750"/>
            </a:xfrm>
          </p:grpSpPr>
          <p:sp>
            <p:nvSpPr>
              <p:cNvPr id="121" name="Rectangle"/>
              <p:cNvSpPr/>
              <p:nvPr/>
            </p:nvSpPr>
            <p:spPr>
              <a:xfrm>
                <a:off x="-1" y="0"/>
                <a:ext cx="2132921" cy="1279751"/>
              </a:xfrm>
              <a:prstGeom prst="rect">
                <a:avLst/>
              </a:prstGeom>
              <a:solidFill>
                <a:schemeClr val="accent3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Bef>
                    <a:spcPts val="900"/>
                  </a:spcBef>
                  <a:defRPr sz="2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2" name="cultural/DEI competency gap"/>
              <p:cNvSpPr txBox="1"/>
              <p:nvPr/>
            </p:nvSpPr>
            <p:spPr>
              <a:xfrm>
                <a:off x="0" y="266495"/>
                <a:ext cx="2132920" cy="7467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83819" tIns="83819" rIns="83819" bIns="83819" numCol="1" anchor="ctr">
                <a:spAutoFit/>
              </a:bodyPr>
              <a:lstStyle>
                <a:lvl1pPr algn="ctr" defTabSz="977900">
                  <a:lnSpc>
                    <a:spcPct val="90000"/>
                  </a:lnSpc>
                  <a:spcBef>
                    <a:spcPts val="900"/>
                  </a:spcBef>
                  <a:defRPr sz="2200">
                    <a:solidFill>
                      <a:srgbClr val="FFFFFF"/>
                    </a:solidFill>
                  </a:defRPr>
                </a:lvl1pPr>
              </a:lstStyle>
              <a:p>
                <a:r>
                  <a:t>cultural/DEI competency gap</a:t>
                </a:r>
              </a:p>
            </p:txBody>
          </p:sp>
        </p:grpSp>
        <p:grpSp>
          <p:nvGrpSpPr>
            <p:cNvPr id="126" name="Group"/>
            <p:cNvGrpSpPr/>
            <p:nvPr/>
          </p:nvGrpSpPr>
          <p:grpSpPr>
            <a:xfrm>
              <a:off x="2346211" y="7824"/>
              <a:ext cx="2132920" cy="1279752"/>
              <a:chOff x="0" y="0"/>
              <a:chExt cx="2132919" cy="1279750"/>
            </a:xfrm>
          </p:grpSpPr>
          <p:sp>
            <p:nvSpPr>
              <p:cNvPr id="124" name="Rectangle"/>
              <p:cNvSpPr/>
              <p:nvPr/>
            </p:nvSpPr>
            <p:spPr>
              <a:xfrm>
                <a:off x="-1" y="0"/>
                <a:ext cx="2132921" cy="1279751"/>
              </a:xfrm>
              <a:prstGeom prst="rect">
                <a:avLst/>
              </a:prstGeom>
              <a:solidFill>
                <a:srgbClr val="2BD2D3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Bef>
                    <a:spcPts val="900"/>
                  </a:spcBef>
                  <a:defRPr sz="2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5" name="lack of diversity amongst student body"/>
              <p:cNvSpPr txBox="1"/>
              <p:nvPr/>
            </p:nvSpPr>
            <p:spPr>
              <a:xfrm>
                <a:off x="0" y="129335"/>
                <a:ext cx="2132920" cy="10210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83819" tIns="83819" rIns="83819" bIns="83819" numCol="1" anchor="ctr">
                <a:spAutoFit/>
              </a:bodyPr>
              <a:lstStyle>
                <a:lvl1pPr algn="ctr" defTabSz="977900">
                  <a:lnSpc>
                    <a:spcPct val="90000"/>
                  </a:lnSpc>
                  <a:spcBef>
                    <a:spcPts val="900"/>
                  </a:spcBef>
                  <a:defRPr sz="2200">
                    <a:solidFill>
                      <a:srgbClr val="FFFFFF"/>
                    </a:solidFill>
                  </a:defRPr>
                </a:lvl1pPr>
              </a:lstStyle>
              <a:p>
                <a:r>
                  <a:t>lack of diversity amongst student body</a:t>
                </a:r>
              </a:p>
            </p:txBody>
          </p:sp>
        </p:grpSp>
        <p:grpSp>
          <p:nvGrpSpPr>
            <p:cNvPr id="129" name="Group"/>
            <p:cNvGrpSpPr/>
            <p:nvPr/>
          </p:nvGrpSpPr>
          <p:grpSpPr>
            <a:xfrm>
              <a:off x="4692422" y="-1"/>
              <a:ext cx="2132920" cy="1295401"/>
              <a:chOff x="0" y="0"/>
              <a:chExt cx="2132919" cy="1295400"/>
            </a:xfrm>
          </p:grpSpPr>
          <p:sp>
            <p:nvSpPr>
              <p:cNvPr id="127" name="Rectangle"/>
              <p:cNvSpPr/>
              <p:nvPr/>
            </p:nvSpPr>
            <p:spPr>
              <a:xfrm>
                <a:off x="0" y="7824"/>
                <a:ext cx="2132920" cy="1279752"/>
              </a:xfrm>
              <a:prstGeom prst="rect">
                <a:avLst/>
              </a:prstGeom>
              <a:solidFill>
                <a:srgbClr val="2FCFC7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Bef>
                    <a:spcPts val="900"/>
                  </a:spcBef>
                  <a:defRPr sz="2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8" name="offensive terms + problem framing that triggers collective trauma"/>
              <p:cNvSpPr txBox="1"/>
              <p:nvPr/>
            </p:nvSpPr>
            <p:spPr>
              <a:xfrm>
                <a:off x="0" y="-1"/>
                <a:ext cx="2132920" cy="1295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83819" tIns="83819" rIns="83819" bIns="83819" numCol="1" anchor="ctr">
                <a:spAutoFit/>
              </a:bodyPr>
              <a:lstStyle>
                <a:lvl1pPr algn="ctr" defTabSz="977900">
                  <a:lnSpc>
                    <a:spcPct val="90000"/>
                  </a:lnSpc>
                  <a:spcBef>
                    <a:spcPts val="900"/>
                  </a:spcBef>
                  <a:defRPr sz="2200">
                    <a:solidFill>
                      <a:srgbClr val="FFFFFF"/>
                    </a:solidFill>
                  </a:defRPr>
                </a:lvl1pPr>
              </a:lstStyle>
              <a:p>
                <a:r>
                  <a:t>offensive terms + problem framing that triggers collective trauma</a:t>
                </a:r>
              </a:p>
            </p:txBody>
          </p:sp>
        </p:grpSp>
        <p:grpSp>
          <p:nvGrpSpPr>
            <p:cNvPr id="132" name="Group"/>
            <p:cNvGrpSpPr/>
            <p:nvPr/>
          </p:nvGrpSpPr>
          <p:grpSpPr>
            <a:xfrm>
              <a:off x="0" y="1493044"/>
              <a:ext cx="2132920" cy="1295401"/>
              <a:chOff x="0" y="0"/>
              <a:chExt cx="2132919" cy="1295400"/>
            </a:xfrm>
          </p:grpSpPr>
          <p:sp>
            <p:nvSpPr>
              <p:cNvPr id="130" name="Rectangle"/>
              <p:cNvSpPr/>
              <p:nvPr/>
            </p:nvSpPr>
            <p:spPr>
              <a:xfrm>
                <a:off x="0" y="7824"/>
                <a:ext cx="2132920" cy="1279752"/>
              </a:xfrm>
              <a:prstGeom prst="rect">
                <a:avLst/>
              </a:prstGeom>
              <a:solidFill>
                <a:srgbClr val="33CBBC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Bef>
                    <a:spcPts val="900"/>
                  </a:spcBef>
                  <a:defRPr sz="2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1" name="overburden of students that advocate for DEI issues"/>
              <p:cNvSpPr txBox="1"/>
              <p:nvPr/>
            </p:nvSpPr>
            <p:spPr>
              <a:xfrm>
                <a:off x="0" y="-1"/>
                <a:ext cx="2132920" cy="1295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83819" tIns="83819" rIns="83819" bIns="83819" numCol="1" anchor="ctr">
                <a:spAutoFit/>
              </a:bodyPr>
              <a:lstStyle>
                <a:lvl1pPr algn="ctr" defTabSz="977900">
                  <a:lnSpc>
                    <a:spcPct val="90000"/>
                  </a:lnSpc>
                  <a:spcBef>
                    <a:spcPts val="900"/>
                  </a:spcBef>
                  <a:defRPr sz="2200">
                    <a:solidFill>
                      <a:srgbClr val="FFFFFF"/>
                    </a:solidFill>
                  </a:defRPr>
                </a:lvl1pPr>
              </a:lstStyle>
              <a:p>
                <a:r>
                  <a:t>overburden of students that advocate for DEI issues</a:t>
                </a:r>
              </a:p>
            </p:txBody>
          </p:sp>
        </p:grpSp>
        <p:grpSp>
          <p:nvGrpSpPr>
            <p:cNvPr id="135" name="Group"/>
            <p:cNvGrpSpPr/>
            <p:nvPr/>
          </p:nvGrpSpPr>
          <p:grpSpPr>
            <a:xfrm>
              <a:off x="2346211" y="1493044"/>
              <a:ext cx="2132920" cy="1295401"/>
              <a:chOff x="0" y="0"/>
              <a:chExt cx="2132919" cy="1295400"/>
            </a:xfrm>
          </p:grpSpPr>
          <p:sp>
            <p:nvSpPr>
              <p:cNvPr id="133" name="Rectangle"/>
              <p:cNvSpPr/>
              <p:nvPr/>
            </p:nvSpPr>
            <p:spPr>
              <a:xfrm>
                <a:off x="0" y="7824"/>
                <a:ext cx="2132920" cy="1279752"/>
              </a:xfrm>
              <a:prstGeom prst="rect">
                <a:avLst/>
              </a:prstGeom>
              <a:solidFill>
                <a:srgbClr val="36C6B2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Bef>
                    <a:spcPts val="900"/>
                  </a:spcBef>
                  <a:defRPr sz="2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4" name="stereotyping &amp; feeling pressured to represent a entire community"/>
              <p:cNvSpPr txBox="1"/>
              <p:nvPr/>
            </p:nvSpPr>
            <p:spPr>
              <a:xfrm>
                <a:off x="0" y="-1"/>
                <a:ext cx="2132920" cy="1295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83819" tIns="83819" rIns="83819" bIns="83819" numCol="1" anchor="ctr">
                <a:spAutoFit/>
              </a:bodyPr>
              <a:lstStyle>
                <a:lvl1pPr algn="ctr" defTabSz="977900">
                  <a:lnSpc>
                    <a:spcPct val="90000"/>
                  </a:lnSpc>
                  <a:spcBef>
                    <a:spcPts val="900"/>
                  </a:spcBef>
                  <a:defRPr sz="2200">
                    <a:solidFill>
                      <a:srgbClr val="FFFFFF"/>
                    </a:solidFill>
                  </a:defRPr>
                </a:lvl1pPr>
              </a:lstStyle>
              <a:p>
                <a:r>
                  <a:t>stereotyping &amp; feeling pressured to represent a entire community</a:t>
                </a:r>
              </a:p>
            </p:txBody>
          </p:sp>
        </p:grpSp>
        <p:grpSp>
          <p:nvGrpSpPr>
            <p:cNvPr id="138" name="Group"/>
            <p:cNvGrpSpPr/>
            <p:nvPr/>
          </p:nvGrpSpPr>
          <p:grpSpPr>
            <a:xfrm>
              <a:off x="4692422" y="1500868"/>
              <a:ext cx="2132920" cy="1279752"/>
              <a:chOff x="0" y="0"/>
              <a:chExt cx="2132919" cy="1279750"/>
            </a:xfrm>
          </p:grpSpPr>
          <p:sp>
            <p:nvSpPr>
              <p:cNvPr id="136" name="Rectangle"/>
              <p:cNvSpPr/>
              <p:nvPr/>
            </p:nvSpPr>
            <p:spPr>
              <a:xfrm>
                <a:off x="-1" y="0"/>
                <a:ext cx="2132921" cy="1279751"/>
              </a:xfrm>
              <a:prstGeom prst="rect">
                <a:avLst/>
              </a:prstGeom>
              <a:solidFill>
                <a:srgbClr val="3AC2A8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Bef>
                    <a:spcPts val="900"/>
                  </a:spcBef>
                  <a:defRPr sz="2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7" name="learning how to implement DEI concerns in policy"/>
              <p:cNvSpPr txBox="1"/>
              <p:nvPr/>
            </p:nvSpPr>
            <p:spPr>
              <a:xfrm>
                <a:off x="0" y="129335"/>
                <a:ext cx="2132920" cy="10210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83819" tIns="83819" rIns="83819" bIns="83819" numCol="1" anchor="ctr">
                <a:spAutoFit/>
              </a:bodyPr>
              <a:lstStyle>
                <a:lvl1pPr algn="ctr" defTabSz="977900">
                  <a:lnSpc>
                    <a:spcPct val="90000"/>
                  </a:lnSpc>
                  <a:spcBef>
                    <a:spcPts val="900"/>
                  </a:spcBef>
                  <a:defRPr sz="2200">
                    <a:solidFill>
                      <a:srgbClr val="FFFFFF"/>
                    </a:solidFill>
                  </a:defRPr>
                </a:lvl1pPr>
              </a:lstStyle>
              <a:p>
                <a:r>
                  <a:t>learning how to implement DEI concerns in policy</a:t>
                </a:r>
              </a:p>
            </p:txBody>
          </p:sp>
        </p:grpSp>
        <p:grpSp>
          <p:nvGrpSpPr>
            <p:cNvPr id="141" name="Group"/>
            <p:cNvGrpSpPr/>
            <p:nvPr/>
          </p:nvGrpSpPr>
          <p:grpSpPr>
            <a:xfrm>
              <a:off x="1173105" y="2993911"/>
              <a:ext cx="2132920" cy="1279752"/>
              <a:chOff x="0" y="0"/>
              <a:chExt cx="2132919" cy="1279750"/>
            </a:xfrm>
          </p:grpSpPr>
          <p:sp>
            <p:nvSpPr>
              <p:cNvPr id="139" name="Rectangle"/>
              <p:cNvSpPr/>
              <p:nvPr/>
            </p:nvSpPr>
            <p:spPr>
              <a:xfrm>
                <a:off x="-1" y="0"/>
                <a:ext cx="2132921" cy="1279751"/>
              </a:xfrm>
              <a:prstGeom prst="rect">
                <a:avLst/>
              </a:prstGeom>
              <a:solidFill>
                <a:srgbClr val="3EBE9F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Bef>
                    <a:spcPts val="900"/>
                  </a:spcBef>
                  <a:defRPr sz="2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0" name="execution mistakes on DEI and EJ workshops"/>
              <p:cNvSpPr txBox="1"/>
              <p:nvPr/>
            </p:nvSpPr>
            <p:spPr>
              <a:xfrm>
                <a:off x="0" y="129335"/>
                <a:ext cx="2132920" cy="10210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83819" tIns="83819" rIns="83819" bIns="83819" numCol="1" anchor="ctr">
                <a:spAutoFit/>
              </a:bodyPr>
              <a:lstStyle>
                <a:lvl1pPr algn="ctr" defTabSz="977900">
                  <a:lnSpc>
                    <a:spcPct val="90000"/>
                  </a:lnSpc>
                  <a:spcBef>
                    <a:spcPts val="900"/>
                  </a:spcBef>
                  <a:defRPr sz="2200">
                    <a:solidFill>
                      <a:srgbClr val="FFFFFF"/>
                    </a:solidFill>
                  </a:defRPr>
                </a:lvl1pPr>
              </a:lstStyle>
              <a:p>
                <a:r>
                  <a:t>execution mistakes on DEI and EJ workshops</a:t>
                </a:r>
              </a:p>
            </p:txBody>
          </p:sp>
        </p:grpSp>
        <p:grpSp>
          <p:nvGrpSpPr>
            <p:cNvPr id="144" name="Group"/>
            <p:cNvGrpSpPr/>
            <p:nvPr/>
          </p:nvGrpSpPr>
          <p:grpSpPr>
            <a:xfrm>
              <a:off x="3519316" y="2986086"/>
              <a:ext cx="2132921" cy="1295401"/>
              <a:chOff x="0" y="0"/>
              <a:chExt cx="2132919" cy="1295400"/>
            </a:xfrm>
          </p:grpSpPr>
          <p:sp>
            <p:nvSpPr>
              <p:cNvPr id="142" name="Rectangle"/>
              <p:cNvSpPr/>
              <p:nvPr/>
            </p:nvSpPr>
            <p:spPr>
              <a:xfrm>
                <a:off x="0" y="7824"/>
                <a:ext cx="2132920" cy="1279752"/>
              </a:xfrm>
              <a:prstGeom prst="rect">
                <a:avLst/>
              </a:prstGeom>
              <a:solidFill>
                <a:schemeClr val="accent4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Bef>
                    <a:spcPts val="900"/>
                  </a:spcBef>
                  <a:defRPr sz="2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3" name="defensiveness in regards to leveling the plane field"/>
              <p:cNvSpPr txBox="1"/>
              <p:nvPr/>
            </p:nvSpPr>
            <p:spPr>
              <a:xfrm>
                <a:off x="0" y="-1"/>
                <a:ext cx="2132920" cy="1295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83819" tIns="83819" rIns="83819" bIns="83819" numCol="1" anchor="ctr">
                <a:spAutoFit/>
              </a:bodyPr>
              <a:lstStyle>
                <a:lvl1pPr algn="ctr" defTabSz="977900">
                  <a:lnSpc>
                    <a:spcPct val="90000"/>
                  </a:lnSpc>
                  <a:spcBef>
                    <a:spcPts val="900"/>
                  </a:spcBef>
                  <a:defRPr sz="2200">
                    <a:solidFill>
                      <a:srgbClr val="FFFFFF"/>
                    </a:solidFill>
                  </a:defRPr>
                </a:lvl1pPr>
              </a:lstStyle>
              <a:p>
                <a:r>
                  <a:t>defensiveness in regards to leveling the plane field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7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0083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" name="Título 1"/>
          <p:cNvSpPr txBox="1">
            <a:spLocks noGrp="1"/>
          </p:cNvSpPr>
          <p:nvPr>
            <p:ph type="title"/>
          </p:nvPr>
        </p:nvSpPr>
        <p:spPr>
          <a:xfrm>
            <a:off x="1024128" y="585215"/>
            <a:ext cx="3630169" cy="1677467"/>
          </a:xfrm>
          <a:prstGeom prst="rect">
            <a:avLst/>
          </a:prstGeom>
        </p:spPr>
        <p:txBody>
          <a:bodyPr/>
          <a:lstStyle>
            <a:lvl1pPr defTabSz="777240">
              <a:defRPr sz="3315" spc="85"/>
            </a:lvl1pPr>
          </a:lstStyle>
          <a:p>
            <a:r>
              <a:t>What the students would like to experience</a:t>
            </a:r>
          </a:p>
        </p:txBody>
      </p:sp>
      <p:sp>
        <p:nvSpPr>
          <p:cNvPr id="149" name="Straight Connector 9"/>
          <p:cNvSpPr/>
          <p:nvPr/>
        </p:nvSpPr>
        <p:spPr>
          <a:xfrm>
            <a:off x="1039129" y="2423547"/>
            <a:ext cx="3566161" cy="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0" name="Espaço Reservado para Conteúdo 2"/>
          <p:cNvSpPr txBox="1">
            <a:spLocks noGrp="1"/>
          </p:cNvSpPr>
          <p:nvPr>
            <p:ph type="body" sz="quarter" idx="1"/>
          </p:nvPr>
        </p:nvSpPr>
        <p:spPr>
          <a:xfrm>
            <a:off x="1024128" y="2584414"/>
            <a:ext cx="3630169" cy="372494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buFontTx/>
              <a:buChar char="-"/>
              <a:defRPr sz="2000"/>
            </a:pPr>
            <a:r>
              <a:rPr lang="pt-BR" dirty="0"/>
              <a:t>-</a:t>
            </a:r>
            <a:r>
              <a:rPr dirty="0"/>
              <a:t>Learning experiences designed by seasoned environmental justice professionals</a:t>
            </a:r>
          </a:p>
          <a:p>
            <a:pPr>
              <a:lnSpc>
                <a:spcPct val="81000"/>
              </a:lnSpc>
              <a:buFontTx/>
              <a:buChar char="-"/>
              <a:defRPr sz="2000"/>
            </a:pPr>
            <a:r>
              <a:rPr dirty="0"/>
              <a:t>- Separate trainings for student and faculty that treat collective trauma (racism and others) in a more sensitive manner</a:t>
            </a:r>
          </a:p>
          <a:p>
            <a:pPr>
              <a:lnSpc>
                <a:spcPct val="81000"/>
              </a:lnSpc>
              <a:buFontTx/>
              <a:buChar char="-"/>
              <a:defRPr sz="2000"/>
            </a:pPr>
            <a:r>
              <a:rPr dirty="0"/>
              <a:t>- Feeling more comfortable in classrooms, not singled out</a:t>
            </a:r>
          </a:p>
          <a:p>
            <a:pPr>
              <a:lnSpc>
                <a:spcPct val="81000"/>
              </a:lnSpc>
              <a:buFontTx/>
              <a:buChar char="-"/>
              <a:defRPr sz="2000"/>
            </a:pPr>
            <a:r>
              <a:rPr dirty="0"/>
              <a:t>- Having a more diverse range of experience, advisors, faculty and readings to learn from.</a:t>
            </a:r>
          </a:p>
        </p:txBody>
      </p:sp>
      <p:sp>
        <p:nvSpPr>
          <p:cNvPr id="151" name="Rectangle 11"/>
          <p:cNvSpPr/>
          <p:nvPr/>
        </p:nvSpPr>
        <p:spPr>
          <a:xfrm>
            <a:off x="5297396" y="0"/>
            <a:ext cx="6909990" cy="6858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Freeform 16"/>
          <p:cNvSpPr/>
          <p:nvPr/>
        </p:nvSpPr>
        <p:spPr>
          <a:xfrm>
            <a:off x="0" y="-1"/>
            <a:ext cx="12188953" cy="6858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4" name="Rectangle 9"/>
          <p:cNvSpPr/>
          <p:nvPr/>
        </p:nvSpPr>
        <p:spPr>
          <a:xfrm>
            <a:off x="3894020" y="643460"/>
            <a:ext cx="7654512" cy="55710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5" name="Título 1"/>
          <p:cNvSpPr txBox="1">
            <a:spLocks noGrp="1"/>
          </p:cNvSpPr>
          <p:nvPr>
            <p:ph type="title"/>
          </p:nvPr>
        </p:nvSpPr>
        <p:spPr>
          <a:xfrm>
            <a:off x="4219802" y="4735774"/>
            <a:ext cx="7006999" cy="1245733"/>
          </a:xfrm>
          <a:prstGeom prst="rect">
            <a:avLst/>
          </a:prstGeom>
        </p:spPr>
        <p:txBody>
          <a:bodyPr anchor="t"/>
          <a:lstStyle/>
          <a:p>
            <a:r>
              <a:t>What we can do </a:t>
            </a:r>
          </a:p>
        </p:txBody>
      </p:sp>
      <p:sp>
        <p:nvSpPr>
          <p:cNvPr id="156" name="Freeform 18"/>
          <p:cNvSpPr/>
          <p:nvPr/>
        </p:nvSpPr>
        <p:spPr>
          <a:xfrm rot="5400000">
            <a:off x="-569401" y="1910807"/>
            <a:ext cx="5571071" cy="30363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54" y="4609"/>
                </a:moveTo>
                <a:cubicBezTo>
                  <a:pt x="19459" y="6571"/>
                  <a:pt x="20289" y="8127"/>
                  <a:pt x="21352" y="8556"/>
                </a:cubicBezTo>
                <a:cubicBezTo>
                  <a:pt x="21146" y="6593"/>
                  <a:pt x="20316" y="5037"/>
                  <a:pt x="19254" y="4609"/>
                </a:cubicBezTo>
                <a:close/>
                <a:moveTo>
                  <a:pt x="19254" y="16901"/>
                </a:moveTo>
                <a:cubicBezTo>
                  <a:pt x="19459" y="18864"/>
                  <a:pt x="20289" y="20420"/>
                  <a:pt x="21352" y="20848"/>
                </a:cubicBezTo>
                <a:cubicBezTo>
                  <a:pt x="21146" y="18886"/>
                  <a:pt x="20316" y="17330"/>
                  <a:pt x="19254" y="16901"/>
                </a:cubicBezTo>
                <a:close/>
                <a:moveTo>
                  <a:pt x="19254" y="14737"/>
                </a:moveTo>
                <a:cubicBezTo>
                  <a:pt x="20316" y="14312"/>
                  <a:pt x="21146" y="12768"/>
                  <a:pt x="21352" y="10821"/>
                </a:cubicBezTo>
                <a:cubicBezTo>
                  <a:pt x="20289" y="11246"/>
                  <a:pt x="19459" y="12790"/>
                  <a:pt x="19254" y="14737"/>
                </a:cubicBezTo>
                <a:close/>
                <a:moveTo>
                  <a:pt x="18700" y="3646"/>
                </a:moveTo>
                <a:lnTo>
                  <a:pt x="18702" y="3563"/>
                </a:lnTo>
                <a:lnTo>
                  <a:pt x="18704" y="3563"/>
                </a:lnTo>
                <a:lnTo>
                  <a:pt x="18704" y="3560"/>
                </a:lnTo>
                <a:lnTo>
                  <a:pt x="18770" y="3571"/>
                </a:lnTo>
                <a:cubicBezTo>
                  <a:pt x="18895" y="3575"/>
                  <a:pt x="19019" y="3597"/>
                  <a:pt x="19139" y="3637"/>
                </a:cubicBezTo>
                <a:cubicBezTo>
                  <a:pt x="19161" y="3634"/>
                  <a:pt x="19181" y="3641"/>
                  <a:pt x="19202" y="3648"/>
                </a:cubicBezTo>
                <a:lnTo>
                  <a:pt x="19202" y="3657"/>
                </a:lnTo>
                <a:cubicBezTo>
                  <a:pt x="20241" y="3979"/>
                  <a:pt x="21112" y="5204"/>
                  <a:pt x="21564" y="6875"/>
                </a:cubicBezTo>
                <a:lnTo>
                  <a:pt x="21600" y="7040"/>
                </a:lnTo>
                <a:lnTo>
                  <a:pt x="21600" y="9551"/>
                </a:lnTo>
                <a:lnTo>
                  <a:pt x="21467" y="9528"/>
                </a:lnTo>
                <a:cubicBezTo>
                  <a:pt x="21445" y="9531"/>
                  <a:pt x="21424" y="9524"/>
                  <a:pt x="21404" y="9517"/>
                </a:cubicBezTo>
                <a:lnTo>
                  <a:pt x="21403" y="9508"/>
                </a:lnTo>
                <a:cubicBezTo>
                  <a:pt x="20018" y="9078"/>
                  <a:pt x="18932" y="7044"/>
                  <a:pt x="18738" y="4488"/>
                </a:cubicBezTo>
                <a:cubicBezTo>
                  <a:pt x="18738" y="4487"/>
                  <a:pt x="18737" y="4487"/>
                  <a:pt x="18736" y="4487"/>
                </a:cubicBezTo>
                <a:lnTo>
                  <a:pt x="18734" y="4439"/>
                </a:lnTo>
                <a:cubicBezTo>
                  <a:pt x="18715" y="4220"/>
                  <a:pt x="18705" y="3996"/>
                  <a:pt x="18705" y="3769"/>
                </a:cubicBezTo>
                <a:cubicBezTo>
                  <a:pt x="18700" y="3728"/>
                  <a:pt x="18700" y="3687"/>
                  <a:pt x="18700" y="3646"/>
                </a:cubicBezTo>
                <a:close/>
                <a:moveTo>
                  <a:pt x="18700" y="15938"/>
                </a:moveTo>
                <a:lnTo>
                  <a:pt x="18702" y="15855"/>
                </a:lnTo>
                <a:lnTo>
                  <a:pt x="18704" y="15856"/>
                </a:lnTo>
                <a:lnTo>
                  <a:pt x="18704" y="15852"/>
                </a:lnTo>
                <a:lnTo>
                  <a:pt x="18770" y="15864"/>
                </a:lnTo>
                <a:cubicBezTo>
                  <a:pt x="18895" y="15868"/>
                  <a:pt x="19019" y="15889"/>
                  <a:pt x="19139" y="15929"/>
                </a:cubicBezTo>
                <a:cubicBezTo>
                  <a:pt x="19161" y="15926"/>
                  <a:pt x="19181" y="15933"/>
                  <a:pt x="19202" y="15941"/>
                </a:cubicBezTo>
                <a:lnTo>
                  <a:pt x="19202" y="15949"/>
                </a:lnTo>
                <a:cubicBezTo>
                  <a:pt x="20241" y="16272"/>
                  <a:pt x="21112" y="17496"/>
                  <a:pt x="21564" y="19167"/>
                </a:cubicBezTo>
                <a:lnTo>
                  <a:pt x="21600" y="19333"/>
                </a:lnTo>
                <a:lnTo>
                  <a:pt x="21600" y="21600"/>
                </a:lnTo>
                <a:lnTo>
                  <a:pt x="20972" y="21600"/>
                </a:lnTo>
                <a:lnTo>
                  <a:pt x="20899" y="21566"/>
                </a:lnTo>
                <a:cubicBezTo>
                  <a:pt x="19760" y="20854"/>
                  <a:pt x="18908" y="19017"/>
                  <a:pt x="18738" y="16780"/>
                </a:cubicBezTo>
                <a:cubicBezTo>
                  <a:pt x="18738" y="16780"/>
                  <a:pt x="18737" y="16780"/>
                  <a:pt x="18736" y="16780"/>
                </a:cubicBezTo>
                <a:lnTo>
                  <a:pt x="18734" y="16731"/>
                </a:lnTo>
                <a:cubicBezTo>
                  <a:pt x="18715" y="16512"/>
                  <a:pt x="18705" y="16288"/>
                  <a:pt x="18705" y="16061"/>
                </a:cubicBezTo>
                <a:cubicBezTo>
                  <a:pt x="18700" y="16020"/>
                  <a:pt x="18700" y="15979"/>
                  <a:pt x="18700" y="15938"/>
                </a:cubicBezTo>
                <a:close/>
                <a:moveTo>
                  <a:pt x="18700" y="3400"/>
                </a:moveTo>
                <a:cubicBezTo>
                  <a:pt x="18700" y="3359"/>
                  <a:pt x="18700" y="3318"/>
                  <a:pt x="18705" y="3278"/>
                </a:cubicBezTo>
                <a:cubicBezTo>
                  <a:pt x="18705" y="3053"/>
                  <a:pt x="18715" y="2831"/>
                  <a:pt x="18734" y="2613"/>
                </a:cubicBezTo>
                <a:lnTo>
                  <a:pt x="18736" y="2565"/>
                </a:lnTo>
                <a:cubicBezTo>
                  <a:pt x="18737" y="2565"/>
                  <a:pt x="18738" y="2565"/>
                  <a:pt x="18738" y="2565"/>
                </a:cubicBezTo>
                <a:cubicBezTo>
                  <a:pt x="18789" y="1901"/>
                  <a:pt x="18901" y="1273"/>
                  <a:pt x="19063" y="701"/>
                </a:cubicBezTo>
                <a:lnTo>
                  <a:pt x="19305" y="0"/>
                </a:lnTo>
                <a:lnTo>
                  <a:pt x="19956" y="0"/>
                </a:lnTo>
                <a:lnTo>
                  <a:pt x="19692" y="555"/>
                </a:lnTo>
                <a:cubicBezTo>
                  <a:pt x="19479" y="1112"/>
                  <a:pt x="19327" y="1753"/>
                  <a:pt x="19254" y="2444"/>
                </a:cubicBezTo>
                <a:cubicBezTo>
                  <a:pt x="19961" y="2162"/>
                  <a:pt x="20564" y="1384"/>
                  <a:pt x="20949" y="321"/>
                </a:cubicBezTo>
                <a:lnTo>
                  <a:pt x="21035" y="0"/>
                </a:lnTo>
                <a:lnTo>
                  <a:pt x="21600" y="0"/>
                </a:lnTo>
                <a:lnTo>
                  <a:pt x="21600" y="30"/>
                </a:lnTo>
                <a:lnTo>
                  <a:pt x="21409" y="693"/>
                </a:lnTo>
                <a:cubicBezTo>
                  <a:pt x="20931" y="2095"/>
                  <a:pt x="20134" y="3102"/>
                  <a:pt x="19202" y="3389"/>
                </a:cubicBezTo>
                <a:lnTo>
                  <a:pt x="19202" y="3398"/>
                </a:lnTo>
                <a:cubicBezTo>
                  <a:pt x="19181" y="3405"/>
                  <a:pt x="19160" y="3412"/>
                  <a:pt x="19139" y="3409"/>
                </a:cubicBezTo>
                <a:cubicBezTo>
                  <a:pt x="19019" y="3449"/>
                  <a:pt x="18895" y="3470"/>
                  <a:pt x="18770" y="3474"/>
                </a:cubicBezTo>
                <a:lnTo>
                  <a:pt x="18704" y="3485"/>
                </a:lnTo>
                <a:lnTo>
                  <a:pt x="18704" y="3482"/>
                </a:lnTo>
                <a:lnTo>
                  <a:pt x="18702" y="3482"/>
                </a:lnTo>
                <a:cubicBezTo>
                  <a:pt x="18700" y="3455"/>
                  <a:pt x="18700" y="3427"/>
                  <a:pt x="18700" y="3400"/>
                </a:cubicBezTo>
                <a:close/>
                <a:moveTo>
                  <a:pt x="18700" y="15692"/>
                </a:moveTo>
                <a:cubicBezTo>
                  <a:pt x="18700" y="15651"/>
                  <a:pt x="18700" y="15611"/>
                  <a:pt x="18705" y="15570"/>
                </a:cubicBezTo>
                <a:cubicBezTo>
                  <a:pt x="18705" y="15345"/>
                  <a:pt x="18715" y="15123"/>
                  <a:pt x="18734" y="14906"/>
                </a:cubicBezTo>
                <a:lnTo>
                  <a:pt x="18736" y="14858"/>
                </a:lnTo>
                <a:cubicBezTo>
                  <a:pt x="18737" y="14858"/>
                  <a:pt x="18738" y="14858"/>
                  <a:pt x="18738" y="14857"/>
                </a:cubicBezTo>
                <a:cubicBezTo>
                  <a:pt x="18932" y="12321"/>
                  <a:pt x="20018" y="10303"/>
                  <a:pt x="21403" y="9876"/>
                </a:cubicBezTo>
                <a:lnTo>
                  <a:pt x="21404" y="9868"/>
                </a:lnTo>
                <a:cubicBezTo>
                  <a:pt x="21424" y="9860"/>
                  <a:pt x="21445" y="9854"/>
                  <a:pt x="21467" y="9857"/>
                </a:cubicBezTo>
                <a:lnTo>
                  <a:pt x="21600" y="9833"/>
                </a:lnTo>
                <a:lnTo>
                  <a:pt x="21600" y="12325"/>
                </a:lnTo>
                <a:lnTo>
                  <a:pt x="21564" y="12489"/>
                </a:lnTo>
                <a:cubicBezTo>
                  <a:pt x="21112" y="14146"/>
                  <a:pt x="20241" y="15361"/>
                  <a:pt x="19202" y="15682"/>
                </a:cubicBezTo>
                <a:lnTo>
                  <a:pt x="19202" y="15690"/>
                </a:lnTo>
                <a:cubicBezTo>
                  <a:pt x="19181" y="15697"/>
                  <a:pt x="19160" y="15704"/>
                  <a:pt x="19139" y="15701"/>
                </a:cubicBezTo>
                <a:cubicBezTo>
                  <a:pt x="19019" y="15741"/>
                  <a:pt x="18895" y="15762"/>
                  <a:pt x="18770" y="15766"/>
                </a:cubicBezTo>
                <a:lnTo>
                  <a:pt x="18704" y="15778"/>
                </a:lnTo>
                <a:lnTo>
                  <a:pt x="18704" y="15774"/>
                </a:lnTo>
                <a:lnTo>
                  <a:pt x="18702" y="15774"/>
                </a:lnTo>
                <a:cubicBezTo>
                  <a:pt x="18700" y="15747"/>
                  <a:pt x="18700" y="15720"/>
                  <a:pt x="18700" y="15692"/>
                </a:cubicBezTo>
                <a:close/>
                <a:moveTo>
                  <a:pt x="15969" y="8556"/>
                </a:moveTo>
                <a:cubicBezTo>
                  <a:pt x="17032" y="8127"/>
                  <a:pt x="17861" y="6571"/>
                  <a:pt x="18067" y="4609"/>
                </a:cubicBezTo>
                <a:cubicBezTo>
                  <a:pt x="17004" y="5037"/>
                  <a:pt x="16175" y="6593"/>
                  <a:pt x="15969" y="8556"/>
                </a:cubicBezTo>
                <a:close/>
                <a:moveTo>
                  <a:pt x="15969" y="10821"/>
                </a:moveTo>
                <a:cubicBezTo>
                  <a:pt x="16175" y="12768"/>
                  <a:pt x="17004" y="14312"/>
                  <a:pt x="18067" y="14737"/>
                </a:cubicBezTo>
                <a:cubicBezTo>
                  <a:pt x="17861" y="12790"/>
                  <a:pt x="17032" y="11246"/>
                  <a:pt x="15969" y="10821"/>
                </a:cubicBezTo>
                <a:close/>
                <a:moveTo>
                  <a:pt x="15969" y="20848"/>
                </a:moveTo>
                <a:cubicBezTo>
                  <a:pt x="17032" y="20420"/>
                  <a:pt x="17861" y="18864"/>
                  <a:pt x="18067" y="16901"/>
                </a:cubicBezTo>
                <a:cubicBezTo>
                  <a:pt x="17004" y="17330"/>
                  <a:pt x="16175" y="18886"/>
                  <a:pt x="15969" y="20848"/>
                </a:cubicBezTo>
                <a:close/>
                <a:moveTo>
                  <a:pt x="15712" y="0"/>
                </a:moveTo>
                <a:lnTo>
                  <a:pt x="16286" y="0"/>
                </a:lnTo>
                <a:lnTo>
                  <a:pt x="16372" y="321"/>
                </a:lnTo>
                <a:cubicBezTo>
                  <a:pt x="16756" y="1384"/>
                  <a:pt x="17360" y="2162"/>
                  <a:pt x="18067" y="2444"/>
                </a:cubicBezTo>
                <a:cubicBezTo>
                  <a:pt x="17994" y="1753"/>
                  <a:pt x="17842" y="1112"/>
                  <a:pt x="17629" y="555"/>
                </a:cubicBezTo>
                <a:lnTo>
                  <a:pt x="17365" y="0"/>
                </a:lnTo>
                <a:lnTo>
                  <a:pt x="18016" y="0"/>
                </a:lnTo>
                <a:lnTo>
                  <a:pt x="18257" y="701"/>
                </a:lnTo>
                <a:cubicBezTo>
                  <a:pt x="18420" y="1273"/>
                  <a:pt x="18532" y="1901"/>
                  <a:pt x="18583" y="2565"/>
                </a:cubicBezTo>
                <a:cubicBezTo>
                  <a:pt x="18583" y="2565"/>
                  <a:pt x="18584" y="2565"/>
                  <a:pt x="18585" y="2565"/>
                </a:cubicBezTo>
                <a:lnTo>
                  <a:pt x="18587" y="2613"/>
                </a:lnTo>
                <a:cubicBezTo>
                  <a:pt x="18606" y="2831"/>
                  <a:pt x="18616" y="3053"/>
                  <a:pt x="18615" y="3278"/>
                </a:cubicBezTo>
                <a:cubicBezTo>
                  <a:pt x="18621" y="3318"/>
                  <a:pt x="18621" y="3359"/>
                  <a:pt x="18621" y="3400"/>
                </a:cubicBezTo>
                <a:cubicBezTo>
                  <a:pt x="18621" y="3427"/>
                  <a:pt x="18621" y="3455"/>
                  <a:pt x="18618" y="3482"/>
                </a:cubicBezTo>
                <a:lnTo>
                  <a:pt x="18617" y="3482"/>
                </a:lnTo>
                <a:lnTo>
                  <a:pt x="18616" y="3485"/>
                </a:lnTo>
                <a:lnTo>
                  <a:pt x="18550" y="3474"/>
                </a:lnTo>
                <a:cubicBezTo>
                  <a:pt x="18425" y="3470"/>
                  <a:pt x="18302" y="3449"/>
                  <a:pt x="18182" y="3409"/>
                </a:cubicBezTo>
                <a:cubicBezTo>
                  <a:pt x="18160" y="3412"/>
                  <a:pt x="18140" y="3405"/>
                  <a:pt x="18119" y="3398"/>
                </a:cubicBezTo>
                <a:lnTo>
                  <a:pt x="18119" y="3389"/>
                </a:lnTo>
                <a:cubicBezTo>
                  <a:pt x="17186" y="3102"/>
                  <a:pt x="16390" y="2095"/>
                  <a:pt x="15912" y="693"/>
                </a:cubicBezTo>
                <a:close/>
                <a:moveTo>
                  <a:pt x="15424" y="21600"/>
                </a:moveTo>
                <a:lnTo>
                  <a:pt x="15449" y="21018"/>
                </a:lnTo>
                <a:lnTo>
                  <a:pt x="15451" y="20970"/>
                </a:lnTo>
                <a:cubicBezTo>
                  <a:pt x="15452" y="20970"/>
                  <a:pt x="15453" y="20970"/>
                  <a:pt x="15453" y="20970"/>
                </a:cubicBezTo>
                <a:cubicBezTo>
                  <a:pt x="15648" y="18413"/>
                  <a:pt x="16733" y="16379"/>
                  <a:pt x="18119" y="15949"/>
                </a:cubicBezTo>
                <a:lnTo>
                  <a:pt x="18119" y="15941"/>
                </a:lnTo>
                <a:cubicBezTo>
                  <a:pt x="18140" y="15933"/>
                  <a:pt x="18160" y="15926"/>
                  <a:pt x="18182" y="15929"/>
                </a:cubicBezTo>
                <a:cubicBezTo>
                  <a:pt x="18302" y="15889"/>
                  <a:pt x="18425" y="15868"/>
                  <a:pt x="18550" y="15864"/>
                </a:cubicBezTo>
                <a:lnTo>
                  <a:pt x="18616" y="15852"/>
                </a:lnTo>
                <a:lnTo>
                  <a:pt x="18617" y="15856"/>
                </a:lnTo>
                <a:lnTo>
                  <a:pt x="18618" y="15855"/>
                </a:lnTo>
                <a:lnTo>
                  <a:pt x="18621" y="15938"/>
                </a:lnTo>
                <a:cubicBezTo>
                  <a:pt x="18621" y="15979"/>
                  <a:pt x="18621" y="16020"/>
                  <a:pt x="18615" y="16061"/>
                </a:cubicBezTo>
                <a:cubicBezTo>
                  <a:pt x="18616" y="16288"/>
                  <a:pt x="18606" y="16512"/>
                  <a:pt x="18587" y="16731"/>
                </a:cubicBezTo>
                <a:lnTo>
                  <a:pt x="18585" y="16780"/>
                </a:lnTo>
                <a:cubicBezTo>
                  <a:pt x="18584" y="16780"/>
                  <a:pt x="18583" y="16780"/>
                  <a:pt x="18583" y="16780"/>
                </a:cubicBezTo>
                <a:cubicBezTo>
                  <a:pt x="18413" y="19017"/>
                  <a:pt x="17561" y="20854"/>
                  <a:pt x="16422" y="21566"/>
                </a:cubicBezTo>
                <a:lnTo>
                  <a:pt x="16349" y="21600"/>
                </a:lnTo>
                <a:close/>
                <a:moveTo>
                  <a:pt x="15415" y="9519"/>
                </a:moveTo>
                <a:cubicBezTo>
                  <a:pt x="15415" y="9478"/>
                  <a:pt x="15416" y="9437"/>
                  <a:pt x="15421" y="9396"/>
                </a:cubicBezTo>
                <a:cubicBezTo>
                  <a:pt x="15420" y="9169"/>
                  <a:pt x="15430" y="8945"/>
                  <a:pt x="15449" y="8726"/>
                </a:cubicBezTo>
                <a:lnTo>
                  <a:pt x="15451" y="8678"/>
                </a:lnTo>
                <a:cubicBezTo>
                  <a:pt x="15452" y="8678"/>
                  <a:pt x="15453" y="8678"/>
                  <a:pt x="15453" y="8677"/>
                </a:cubicBezTo>
                <a:cubicBezTo>
                  <a:pt x="15648" y="6121"/>
                  <a:pt x="16733" y="4087"/>
                  <a:pt x="18119" y="3657"/>
                </a:cubicBezTo>
                <a:lnTo>
                  <a:pt x="18119" y="3648"/>
                </a:lnTo>
                <a:cubicBezTo>
                  <a:pt x="18140" y="3641"/>
                  <a:pt x="18160" y="3634"/>
                  <a:pt x="18182" y="3637"/>
                </a:cubicBezTo>
                <a:cubicBezTo>
                  <a:pt x="18302" y="3597"/>
                  <a:pt x="18425" y="3575"/>
                  <a:pt x="18550" y="3571"/>
                </a:cubicBezTo>
                <a:lnTo>
                  <a:pt x="18616" y="3560"/>
                </a:lnTo>
                <a:lnTo>
                  <a:pt x="18617" y="3563"/>
                </a:lnTo>
                <a:lnTo>
                  <a:pt x="18618" y="3563"/>
                </a:lnTo>
                <a:lnTo>
                  <a:pt x="18621" y="3646"/>
                </a:lnTo>
                <a:cubicBezTo>
                  <a:pt x="18621" y="3687"/>
                  <a:pt x="18621" y="3728"/>
                  <a:pt x="18615" y="3769"/>
                </a:cubicBezTo>
                <a:cubicBezTo>
                  <a:pt x="18616" y="3996"/>
                  <a:pt x="18606" y="4220"/>
                  <a:pt x="18587" y="4439"/>
                </a:cubicBezTo>
                <a:lnTo>
                  <a:pt x="18585" y="4487"/>
                </a:lnTo>
                <a:cubicBezTo>
                  <a:pt x="18584" y="4487"/>
                  <a:pt x="18583" y="4487"/>
                  <a:pt x="18583" y="4488"/>
                </a:cubicBezTo>
                <a:cubicBezTo>
                  <a:pt x="18388" y="7044"/>
                  <a:pt x="17303" y="9078"/>
                  <a:pt x="15917" y="9508"/>
                </a:cubicBezTo>
                <a:lnTo>
                  <a:pt x="15917" y="9517"/>
                </a:lnTo>
                <a:cubicBezTo>
                  <a:pt x="15896" y="9524"/>
                  <a:pt x="15876" y="9531"/>
                  <a:pt x="15854" y="9528"/>
                </a:cubicBezTo>
                <a:cubicBezTo>
                  <a:pt x="15734" y="9568"/>
                  <a:pt x="15611" y="9590"/>
                  <a:pt x="15486" y="9593"/>
                </a:cubicBezTo>
                <a:lnTo>
                  <a:pt x="15420" y="9605"/>
                </a:lnTo>
                <a:lnTo>
                  <a:pt x="15419" y="9602"/>
                </a:lnTo>
                <a:lnTo>
                  <a:pt x="15418" y="9602"/>
                </a:lnTo>
                <a:cubicBezTo>
                  <a:pt x="15415" y="9574"/>
                  <a:pt x="15415" y="9547"/>
                  <a:pt x="15415" y="9519"/>
                </a:cubicBezTo>
                <a:close/>
                <a:moveTo>
                  <a:pt x="15415" y="9865"/>
                </a:moveTo>
                <a:lnTo>
                  <a:pt x="15418" y="9783"/>
                </a:lnTo>
                <a:lnTo>
                  <a:pt x="15419" y="9783"/>
                </a:lnTo>
                <a:lnTo>
                  <a:pt x="15420" y="9780"/>
                </a:lnTo>
                <a:lnTo>
                  <a:pt x="15486" y="9791"/>
                </a:lnTo>
                <a:cubicBezTo>
                  <a:pt x="15611" y="9795"/>
                  <a:pt x="15734" y="9817"/>
                  <a:pt x="15854" y="9857"/>
                </a:cubicBezTo>
                <a:cubicBezTo>
                  <a:pt x="15876" y="9854"/>
                  <a:pt x="15896" y="9860"/>
                  <a:pt x="15917" y="9868"/>
                </a:cubicBezTo>
                <a:lnTo>
                  <a:pt x="15917" y="9876"/>
                </a:lnTo>
                <a:cubicBezTo>
                  <a:pt x="17303" y="10303"/>
                  <a:pt x="18388" y="12321"/>
                  <a:pt x="18583" y="14857"/>
                </a:cubicBezTo>
                <a:cubicBezTo>
                  <a:pt x="18583" y="14858"/>
                  <a:pt x="18584" y="14858"/>
                  <a:pt x="18585" y="14858"/>
                </a:cubicBezTo>
                <a:lnTo>
                  <a:pt x="18587" y="14906"/>
                </a:lnTo>
                <a:cubicBezTo>
                  <a:pt x="18606" y="15123"/>
                  <a:pt x="18616" y="15345"/>
                  <a:pt x="18615" y="15570"/>
                </a:cubicBezTo>
                <a:cubicBezTo>
                  <a:pt x="18621" y="15611"/>
                  <a:pt x="18621" y="15651"/>
                  <a:pt x="18621" y="15692"/>
                </a:cubicBezTo>
                <a:cubicBezTo>
                  <a:pt x="18621" y="15720"/>
                  <a:pt x="18621" y="15747"/>
                  <a:pt x="18618" y="15774"/>
                </a:cubicBezTo>
                <a:lnTo>
                  <a:pt x="18617" y="15774"/>
                </a:lnTo>
                <a:lnTo>
                  <a:pt x="18616" y="15778"/>
                </a:lnTo>
                <a:lnTo>
                  <a:pt x="18550" y="15766"/>
                </a:lnTo>
                <a:cubicBezTo>
                  <a:pt x="18425" y="15762"/>
                  <a:pt x="18302" y="15741"/>
                  <a:pt x="18182" y="15701"/>
                </a:cubicBezTo>
                <a:cubicBezTo>
                  <a:pt x="18160" y="15704"/>
                  <a:pt x="18140" y="15697"/>
                  <a:pt x="18119" y="15690"/>
                </a:cubicBezTo>
                <a:lnTo>
                  <a:pt x="18119" y="15682"/>
                </a:lnTo>
                <a:cubicBezTo>
                  <a:pt x="16733" y="15255"/>
                  <a:pt x="15648" y="13237"/>
                  <a:pt x="15453" y="10700"/>
                </a:cubicBezTo>
                <a:cubicBezTo>
                  <a:pt x="15453" y="10700"/>
                  <a:pt x="15452" y="10700"/>
                  <a:pt x="15451" y="10700"/>
                </a:cubicBezTo>
                <a:lnTo>
                  <a:pt x="15449" y="10652"/>
                </a:lnTo>
                <a:cubicBezTo>
                  <a:pt x="15430" y="10435"/>
                  <a:pt x="15420" y="10213"/>
                  <a:pt x="15421" y="9987"/>
                </a:cubicBezTo>
                <a:cubicBezTo>
                  <a:pt x="15416" y="9947"/>
                  <a:pt x="15415" y="9906"/>
                  <a:pt x="15415" y="9865"/>
                </a:cubicBezTo>
                <a:close/>
                <a:moveTo>
                  <a:pt x="12719" y="4609"/>
                </a:moveTo>
                <a:cubicBezTo>
                  <a:pt x="12925" y="6571"/>
                  <a:pt x="13754" y="8127"/>
                  <a:pt x="14817" y="8556"/>
                </a:cubicBezTo>
                <a:cubicBezTo>
                  <a:pt x="14611" y="6593"/>
                  <a:pt x="13782" y="5037"/>
                  <a:pt x="12719" y="4609"/>
                </a:cubicBezTo>
                <a:close/>
                <a:moveTo>
                  <a:pt x="12719" y="16901"/>
                </a:moveTo>
                <a:cubicBezTo>
                  <a:pt x="12925" y="18864"/>
                  <a:pt x="13754" y="20420"/>
                  <a:pt x="14817" y="20848"/>
                </a:cubicBezTo>
                <a:cubicBezTo>
                  <a:pt x="14611" y="18886"/>
                  <a:pt x="13782" y="17330"/>
                  <a:pt x="12719" y="16901"/>
                </a:cubicBezTo>
                <a:close/>
                <a:moveTo>
                  <a:pt x="12719" y="14737"/>
                </a:moveTo>
                <a:cubicBezTo>
                  <a:pt x="13782" y="14312"/>
                  <a:pt x="14611" y="12768"/>
                  <a:pt x="14817" y="10821"/>
                </a:cubicBezTo>
                <a:cubicBezTo>
                  <a:pt x="13754" y="11246"/>
                  <a:pt x="12925" y="12790"/>
                  <a:pt x="12719" y="14737"/>
                </a:cubicBezTo>
                <a:close/>
                <a:moveTo>
                  <a:pt x="12165" y="3646"/>
                </a:moveTo>
                <a:lnTo>
                  <a:pt x="12167" y="3563"/>
                </a:lnTo>
                <a:lnTo>
                  <a:pt x="12169" y="3563"/>
                </a:lnTo>
                <a:lnTo>
                  <a:pt x="12169" y="3560"/>
                </a:lnTo>
                <a:lnTo>
                  <a:pt x="12235" y="3571"/>
                </a:lnTo>
                <a:cubicBezTo>
                  <a:pt x="12361" y="3575"/>
                  <a:pt x="12484" y="3597"/>
                  <a:pt x="12604" y="3637"/>
                </a:cubicBezTo>
                <a:cubicBezTo>
                  <a:pt x="12626" y="3634"/>
                  <a:pt x="12646" y="3641"/>
                  <a:pt x="12667" y="3648"/>
                </a:cubicBezTo>
                <a:lnTo>
                  <a:pt x="12667" y="3657"/>
                </a:lnTo>
                <a:cubicBezTo>
                  <a:pt x="14053" y="4087"/>
                  <a:pt x="15138" y="6121"/>
                  <a:pt x="15333" y="8677"/>
                </a:cubicBezTo>
                <a:cubicBezTo>
                  <a:pt x="15333" y="8678"/>
                  <a:pt x="15334" y="8678"/>
                  <a:pt x="15334" y="8678"/>
                </a:cubicBezTo>
                <a:lnTo>
                  <a:pt x="15337" y="8726"/>
                </a:lnTo>
                <a:cubicBezTo>
                  <a:pt x="15356" y="8945"/>
                  <a:pt x="15366" y="9169"/>
                  <a:pt x="15365" y="9396"/>
                </a:cubicBezTo>
                <a:cubicBezTo>
                  <a:pt x="15370" y="9437"/>
                  <a:pt x="15371" y="9478"/>
                  <a:pt x="15371" y="9519"/>
                </a:cubicBezTo>
                <a:cubicBezTo>
                  <a:pt x="15371" y="9547"/>
                  <a:pt x="15371" y="9574"/>
                  <a:pt x="15368" y="9602"/>
                </a:cubicBezTo>
                <a:lnTo>
                  <a:pt x="15366" y="9602"/>
                </a:lnTo>
                <a:lnTo>
                  <a:pt x="15366" y="9605"/>
                </a:lnTo>
                <a:lnTo>
                  <a:pt x="15300" y="9593"/>
                </a:lnTo>
                <a:cubicBezTo>
                  <a:pt x="15175" y="9590"/>
                  <a:pt x="15052" y="9568"/>
                  <a:pt x="14932" y="9528"/>
                </a:cubicBezTo>
                <a:cubicBezTo>
                  <a:pt x="14910" y="9531"/>
                  <a:pt x="14890" y="9524"/>
                  <a:pt x="14869" y="9517"/>
                </a:cubicBezTo>
                <a:lnTo>
                  <a:pt x="14869" y="9508"/>
                </a:lnTo>
                <a:cubicBezTo>
                  <a:pt x="13483" y="9078"/>
                  <a:pt x="12397" y="7044"/>
                  <a:pt x="12203" y="4488"/>
                </a:cubicBezTo>
                <a:cubicBezTo>
                  <a:pt x="12203" y="4487"/>
                  <a:pt x="12202" y="4487"/>
                  <a:pt x="12201" y="4487"/>
                </a:cubicBezTo>
                <a:lnTo>
                  <a:pt x="12199" y="4439"/>
                </a:lnTo>
                <a:cubicBezTo>
                  <a:pt x="12180" y="4220"/>
                  <a:pt x="12170" y="3996"/>
                  <a:pt x="12170" y="3769"/>
                </a:cubicBezTo>
                <a:cubicBezTo>
                  <a:pt x="12165" y="3728"/>
                  <a:pt x="12165" y="3687"/>
                  <a:pt x="12165" y="3646"/>
                </a:cubicBezTo>
                <a:close/>
                <a:moveTo>
                  <a:pt x="12165" y="15938"/>
                </a:moveTo>
                <a:lnTo>
                  <a:pt x="12167" y="15855"/>
                </a:lnTo>
                <a:lnTo>
                  <a:pt x="12169" y="15856"/>
                </a:lnTo>
                <a:lnTo>
                  <a:pt x="12169" y="15852"/>
                </a:lnTo>
                <a:lnTo>
                  <a:pt x="12235" y="15864"/>
                </a:lnTo>
                <a:cubicBezTo>
                  <a:pt x="12361" y="15868"/>
                  <a:pt x="12484" y="15889"/>
                  <a:pt x="12604" y="15929"/>
                </a:cubicBezTo>
                <a:cubicBezTo>
                  <a:pt x="12626" y="15926"/>
                  <a:pt x="12646" y="15933"/>
                  <a:pt x="12667" y="15941"/>
                </a:cubicBezTo>
                <a:lnTo>
                  <a:pt x="12667" y="15949"/>
                </a:lnTo>
                <a:cubicBezTo>
                  <a:pt x="14053" y="16379"/>
                  <a:pt x="15138" y="18413"/>
                  <a:pt x="15333" y="20970"/>
                </a:cubicBezTo>
                <a:cubicBezTo>
                  <a:pt x="15333" y="20970"/>
                  <a:pt x="15334" y="20970"/>
                  <a:pt x="15334" y="20970"/>
                </a:cubicBezTo>
                <a:lnTo>
                  <a:pt x="15337" y="21018"/>
                </a:lnTo>
                <a:lnTo>
                  <a:pt x="15362" y="21600"/>
                </a:lnTo>
                <a:lnTo>
                  <a:pt x="14437" y="21600"/>
                </a:lnTo>
                <a:lnTo>
                  <a:pt x="14364" y="21566"/>
                </a:lnTo>
                <a:cubicBezTo>
                  <a:pt x="13225" y="20854"/>
                  <a:pt x="12373" y="19017"/>
                  <a:pt x="12203" y="16780"/>
                </a:cubicBezTo>
                <a:cubicBezTo>
                  <a:pt x="12203" y="16780"/>
                  <a:pt x="12202" y="16780"/>
                  <a:pt x="12201" y="16780"/>
                </a:cubicBezTo>
                <a:lnTo>
                  <a:pt x="12199" y="16731"/>
                </a:lnTo>
                <a:cubicBezTo>
                  <a:pt x="12180" y="16512"/>
                  <a:pt x="12170" y="16288"/>
                  <a:pt x="12170" y="16061"/>
                </a:cubicBezTo>
                <a:cubicBezTo>
                  <a:pt x="12165" y="16020"/>
                  <a:pt x="12165" y="15979"/>
                  <a:pt x="12165" y="15938"/>
                </a:cubicBezTo>
                <a:close/>
                <a:moveTo>
                  <a:pt x="12165" y="3400"/>
                </a:moveTo>
                <a:cubicBezTo>
                  <a:pt x="12165" y="3359"/>
                  <a:pt x="12165" y="3318"/>
                  <a:pt x="12170" y="3278"/>
                </a:cubicBezTo>
                <a:cubicBezTo>
                  <a:pt x="12170" y="3053"/>
                  <a:pt x="12180" y="2831"/>
                  <a:pt x="12199" y="2613"/>
                </a:cubicBezTo>
                <a:lnTo>
                  <a:pt x="12201" y="2565"/>
                </a:lnTo>
                <a:cubicBezTo>
                  <a:pt x="12202" y="2565"/>
                  <a:pt x="12203" y="2565"/>
                  <a:pt x="12203" y="2565"/>
                </a:cubicBezTo>
                <a:cubicBezTo>
                  <a:pt x="12254" y="1901"/>
                  <a:pt x="12366" y="1273"/>
                  <a:pt x="12529" y="701"/>
                </a:cubicBezTo>
                <a:lnTo>
                  <a:pt x="12770" y="0"/>
                </a:lnTo>
                <a:lnTo>
                  <a:pt x="13421" y="0"/>
                </a:lnTo>
                <a:lnTo>
                  <a:pt x="13157" y="555"/>
                </a:lnTo>
                <a:cubicBezTo>
                  <a:pt x="12944" y="1112"/>
                  <a:pt x="12792" y="1753"/>
                  <a:pt x="12719" y="2444"/>
                </a:cubicBezTo>
                <a:cubicBezTo>
                  <a:pt x="13426" y="2162"/>
                  <a:pt x="14029" y="1384"/>
                  <a:pt x="14414" y="321"/>
                </a:cubicBezTo>
                <a:lnTo>
                  <a:pt x="14500" y="0"/>
                </a:lnTo>
                <a:lnTo>
                  <a:pt x="15074" y="0"/>
                </a:lnTo>
                <a:lnTo>
                  <a:pt x="14874" y="693"/>
                </a:lnTo>
                <a:cubicBezTo>
                  <a:pt x="14396" y="2095"/>
                  <a:pt x="13599" y="3102"/>
                  <a:pt x="12667" y="3389"/>
                </a:cubicBezTo>
                <a:lnTo>
                  <a:pt x="12667" y="3398"/>
                </a:lnTo>
                <a:cubicBezTo>
                  <a:pt x="12646" y="3405"/>
                  <a:pt x="12626" y="3412"/>
                  <a:pt x="12604" y="3409"/>
                </a:cubicBezTo>
                <a:cubicBezTo>
                  <a:pt x="12484" y="3449"/>
                  <a:pt x="12361" y="3470"/>
                  <a:pt x="12236" y="3474"/>
                </a:cubicBezTo>
                <a:lnTo>
                  <a:pt x="12169" y="3485"/>
                </a:lnTo>
                <a:lnTo>
                  <a:pt x="12169" y="3482"/>
                </a:lnTo>
                <a:lnTo>
                  <a:pt x="12167" y="3482"/>
                </a:lnTo>
                <a:cubicBezTo>
                  <a:pt x="12165" y="3455"/>
                  <a:pt x="12165" y="3427"/>
                  <a:pt x="12165" y="3400"/>
                </a:cubicBezTo>
                <a:close/>
                <a:moveTo>
                  <a:pt x="12165" y="15692"/>
                </a:moveTo>
                <a:cubicBezTo>
                  <a:pt x="12165" y="15651"/>
                  <a:pt x="12165" y="15611"/>
                  <a:pt x="12170" y="15570"/>
                </a:cubicBezTo>
                <a:cubicBezTo>
                  <a:pt x="12170" y="15345"/>
                  <a:pt x="12180" y="15123"/>
                  <a:pt x="12199" y="14906"/>
                </a:cubicBezTo>
                <a:lnTo>
                  <a:pt x="12201" y="14858"/>
                </a:lnTo>
                <a:cubicBezTo>
                  <a:pt x="12202" y="14858"/>
                  <a:pt x="12203" y="14858"/>
                  <a:pt x="12203" y="14857"/>
                </a:cubicBezTo>
                <a:cubicBezTo>
                  <a:pt x="12397" y="12321"/>
                  <a:pt x="13483" y="10303"/>
                  <a:pt x="14869" y="9876"/>
                </a:cubicBezTo>
                <a:lnTo>
                  <a:pt x="14869" y="9868"/>
                </a:lnTo>
                <a:cubicBezTo>
                  <a:pt x="14890" y="9860"/>
                  <a:pt x="14910" y="9854"/>
                  <a:pt x="14932" y="9857"/>
                </a:cubicBezTo>
                <a:cubicBezTo>
                  <a:pt x="15052" y="9817"/>
                  <a:pt x="15175" y="9795"/>
                  <a:pt x="15300" y="9791"/>
                </a:cubicBezTo>
                <a:lnTo>
                  <a:pt x="15366" y="9780"/>
                </a:lnTo>
                <a:lnTo>
                  <a:pt x="15366" y="9783"/>
                </a:lnTo>
                <a:lnTo>
                  <a:pt x="15368" y="9783"/>
                </a:lnTo>
                <a:lnTo>
                  <a:pt x="15371" y="9865"/>
                </a:lnTo>
                <a:cubicBezTo>
                  <a:pt x="15371" y="9906"/>
                  <a:pt x="15370" y="9947"/>
                  <a:pt x="15365" y="9987"/>
                </a:cubicBezTo>
                <a:cubicBezTo>
                  <a:pt x="15366" y="10213"/>
                  <a:pt x="15356" y="10435"/>
                  <a:pt x="15337" y="10652"/>
                </a:cubicBezTo>
                <a:lnTo>
                  <a:pt x="15334" y="10700"/>
                </a:lnTo>
                <a:cubicBezTo>
                  <a:pt x="15334" y="10700"/>
                  <a:pt x="15333" y="10700"/>
                  <a:pt x="15333" y="10700"/>
                </a:cubicBezTo>
                <a:cubicBezTo>
                  <a:pt x="15138" y="13237"/>
                  <a:pt x="14053" y="15255"/>
                  <a:pt x="12667" y="15682"/>
                </a:cubicBezTo>
                <a:lnTo>
                  <a:pt x="12667" y="15690"/>
                </a:lnTo>
                <a:cubicBezTo>
                  <a:pt x="12646" y="15697"/>
                  <a:pt x="12626" y="15704"/>
                  <a:pt x="12604" y="15701"/>
                </a:cubicBezTo>
                <a:cubicBezTo>
                  <a:pt x="12484" y="15741"/>
                  <a:pt x="12361" y="15762"/>
                  <a:pt x="12236" y="15766"/>
                </a:cubicBezTo>
                <a:lnTo>
                  <a:pt x="12169" y="15778"/>
                </a:lnTo>
                <a:lnTo>
                  <a:pt x="12169" y="15774"/>
                </a:lnTo>
                <a:lnTo>
                  <a:pt x="12167" y="15774"/>
                </a:lnTo>
                <a:cubicBezTo>
                  <a:pt x="12165" y="15747"/>
                  <a:pt x="12165" y="15720"/>
                  <a:pt x="12165" y="15692"/>
                </a:cubicBezTo>
                <a:close/>
                <a:moveTo>
                  <a:pt x="9434" y="8556"/>
                </a:moveTo>
                <a:cubicBezTo>
                  <a:pt x="10497" y="8127"/>
                  <a:pt x="11327" y="6571"/>
                  <a:pt x="11532" y="4609"/>
                </a:cubicBezTo>
                <a:cubicBezTo>
                  <a:pt x="10470" y="5037"/>
                  <a:pt x="9640" y="6593"/>
                  <a:pt x="9434" y="8556"/>
                </a:cubicBezTo>
                <a:close/>
                <a:moveTo>
                  <a:pt x="9434" y="10821"/>
                </a:moveTo>
                <a:cubicBezTo>
                  <a:pt x="9640" y="12768"/>
                  <a:pt x="10470" y="14312"/>
                  <a:pt x="11532" y="14737"/>
                </a:cubicBezTo>
                <a:cubicBezTo>
                  <a:pt x="11327" y="12790"/>
                  <a:pt x="10497" y="11246"/>
                  <a:pt x="9434" y="10821"/>
                </a:cubicBezTo>
                <a:close/>
                <a:moveTo>
                  <a:pt x="9434" y="20848"/>
                </a:moveTo>
                <a:cubicBezTo>
                  <a:pt x="10497" y="20420"/>
                  <a:pt x="11327" y="18864"/>
                  <a:pt x="11532" y="16901"/>
                </a:cubicBezTo>
                <a:cubicBezTo>
                  <a:pt x="10470" y="17330"/>
                  <a:pt x="9640" y="18886"/>
                  <a:pt x="9434" y="20848"/>
                </a:cubicBezTo>
                <a:close/>
                <a:moveTo>
                  <a:pt x="9177" y="0"/>
                </a:moveTo>
                <a:lnTo>
                  <a:pt x="9751" y="0"/>
                </a:lnTo>
                <a:lnTo>
                  <a:pt x="9837" y="321"/>
                </a:lnTo>
                <a:cubicBezTo>
                  <a:pt x="10222" y="1384"/>
                  <a:pt x="10825" y="2162"/>
                  <a:pt x="11532" y="2444"/>
                </a:cubicBezTo>
                <a:cubicBezTo>
                  <a:pt x="11459" y="1753"/>
                  <a:pt x="11307" y="1112"/>
                  <a:pt x="11094" y="555"/>
                </a:cubicBezTo>
                <a:lnTo>
                  <a:pt x="10830" y="0"/>
                </a:lnTo>
                <a:lnTo>
                  <a:pt x="11481" y="0"/>
                </a:lnTo>
                <a:lnTo>
                  <a:pt x="11723" y="701"/>
                </a:lnTo>
                <a:cubicBezTo>
                  <a:pt x="11885" y="1273"/>
                  <a:pt x="11997" y="1901"/>
                  <a:pt x="12048" y="2565"/>
                </a:cubicBezTo>
                <a:cubicBezTo>
                  <a:pt x="12048" y="2565"/>
                  <a:pt x="12049" y="2565"/>
                  <a:pt x="12050" y="2565"/>
                </a:cubicBezTo>
                <a:lnTo>
                  <a:pt x="12052" y="2613"/>
                </a:lnTo>
                <a:cubicBezTo>
                  <a:pt x="12071" y="2831"/>
                  <a:pt x="12081" y="3053"/>
                  <a:pt x="12081" y="3278"/>
                </a:cubicBezTo>
                <a:cubicBezTo>
                  <a:pt x="12086" y="3318"/>
                  <a:pt x="12086" y="3359"/>
                  <a:pt x="12086" y="3400"/>
                </a:cubicBezTo>
                <a:cubicBezTo>
                  <a:pt x="12086" y="3427"/>
                  <a:pt x="12086" y="3455"/>
                  <a:pt x="12084" y="3482"/>
                </a:cubicBezTo>
                <a:lnTo>
                  <a:pt x="12082" y="3482"/>
                </a:lnTo>
                <a:lnTo>
                  <a:pt x="12082" y="3485"/>
                </a:lnTo>
                <a:lnTo>
                  <a:pt x="12016" y="3474"/>
                </a:lnTo>
                <a:cubicBezTo>
                  <a:pt x="11890" y="3470"/>
                  <a:pt x="11767" y="3449"/>
                  <a:pt x="11647" y="3409"/>
                </a:cubicBezTo>
                <a:cubicBezTo>
                  <a:pt x="11625" y="3412"/>
                  <a:pt x="11605" y="3405"/>
                  <a:pt x="11584" y="3398"/>
                </a:cubicBezTo>
                <a:lnTo>
                  <a:pt x="11584" y="3389"/>
                </a:lnTo>
                <a:cubicBezTo>
                  <a:pt x="10652" y="3102"/>
                  <a:pt x="9855" y="2095"/>
                  <a:pt x="9377" y="693"/>
                </a:cubicBezTo>
                <a:close/>
                <a:moveTo>
                  <a:pt x="8890" y="21600"/>
                </a:moveTo>
                <a:lnTo>
                  <a:pt x="8915" y="21018"/>
                </a:lnTo>
                <a:lnTo>
                  <a:pt x="8917" y="20970"/>
                </a:lnTo>
                <a:cubicBezTo>
                  <a:pt x="8917" y="20970"/>
                  <a:pt x="8918" y="20970"/>
                  <a:pt x="8919" y="20970"/>
                </a:cubicBezTo>
                <a:cubicBezTo>
                  <a:pt x="9113" y="18413"/>
                  <a:pt x="10198" y="16379"/>
                  <a:pt x="11584" y="15949"/>
                </a:cubicBezTo>
                <a:lnTo>
                  <a:pt x="11584" y="15941"/>
                </a:lnTo>
                <a:cubicBezTo>
                  <a:pt x="11605" y="15933"/>
                  <a:pt x="11625" y="15926"/>
                  <a:pt x="11647" y="15929"/>
                </a:cubicBezTo>
                <a:cubicBezTo>
                  <a:pt x="11767" y="15889"/>
                  <a:pt x="11891" y="15868"/>
                  <a:pt x="12016" y="15864"/>
                </a:cubicBezTo>
                <a:lnTo>
                  <a:pt x="12082" y="15852"/>
                </a:lnTo>
                <a:lnTo>
                  <a:pt x="12082" y="15856"/>
                </a:lnTo>
                <a:lnTo>
                  <a:pt x="12084" y="15855"/>
                </a:lnTo>
                <a:lnTo>
                  <a:pt x="12086" y="15938"/>
                </a:lnTo>
                <a:cubicBezTo>
                  <a:pt x="12086" y="15979"/>
                  <a:pt x="12086" y="16020"/>
                  <a:pt x="12081" y="16061"/>
                </a:cubicBezTo>
                <a:cubicBezTo>
                  <a:pt x="12081" y="16288"/>
                  <a:pt x="12071" y="16512"/>
                  <a:pt x="12052" y="16731"/>
                </a:cubicBezTo>
                <a:lnTo>
                  <a:pt x="12050" y="16780"/>
                </a:lnTo>
                <a:cubicBezTo>
                  <a:pt x="12049" y="16780"/>
                  <a:pt x="12048" y="16780"/>
                  <a:pt x="12048" y="16780"/>
                </a:cubicBezTo>
                <a:cubicBezTo>
                  <a:pt x="11878" y="19017"/>
                  <a:pt x="11026" y="20854"/>
                  <a:pt x="9887" y="21566"/>
                </a:cubicBezTo>
                <a:lnTo>
                  <a:pt x="9814" y="21600"/>
                </a:lnTo>
                <a:close/>
                <a:moveTo>
                  <a:pt x="8880" y="9519"/>
                </a:moveTo>
                <a:cubicBezTo>
                  <a:pt x="8880" y="9478"/>
                  <a:pt x="8881" y="9437"/>
                  <a:pt x="8886" y="9396"/>
                </a:cubicBezTo>
                <a:cubicBezTo>
                  <a:pt x="8886" y="9169"/>
                  <a:pt x="8895" y="8945"/>
                  <a:pt x="8915" y="8726"/>
                </a:cubicBezTo>
                <a:lnTo>
                  <a:pt x="8917" y="8678"/>
                </a:lnTo>
                <a:cubicBezTo>
                  <a:pt x="8917" y="8678"/>
                  <a:pt x="8918" y="8678"/>
                  <a:pt x="8919" y="8677"/>
                </a:cubicBezTo>
                <a:cubicBezTo>
                  <a:pt x="9113" y="6121"/>
                  <a:pt x="10198" y="4087"/>
                  <a:pt x="11584" y="3657"/>
                </a:cubicBezTo>
                <a:lnTo>
                  <a:pt x="11584" y="3648"/>
                </a:lnTo>
                <a:cubicBezTo>
                  <a:pt x="11605" y="3641"/>
                  <a:pt x="11625" y="3634"/>
                  <a:pt x="11647" y="3637"/>
                </a:cubicBezTo>
                <a:cubicBezTo>
                  <a:pt x="11767" y="3597"/>
                  <a:pt x="11891" y="3575"/>
                  <a:pt x="12016" y="3571"/>
                </a:cubicBezTo>
                <a:lnTo>
                  <a:pt x="12082" y="3560"/>
                </a:lnTo>
                <a:lnTo>
                  <a:pt x="12082" y="3563"/>
                </a:lnTo>
                <a:lnTo>
                  <a:pt x="12084" y="3563"/>
                </a:lnTo>
                <a:lnTo>
                  <a:pt x="12086" y="3646"/>
                </a:lnTo>
                <a:cubicBezTo>
                  <a:pt x="12086" y="3687"/>
                  <a:pt x="12086" y="3728"/>
                  <a:pt x="12081" y="3769"/>
                </a:cubicBezTo>
                <a:cubicBezTo>
                  <a:pt x="12081" y="3996"/>
                  <a:pt x="12071" y="4220"/>
                  <a:pt x="12052" y="4439"/>
                </a:cubicBezTo>
                <a:lnTo>
                  <a:pt x="12050" y="4487"/>
                </a:lnTo>
                <a:cubicBezTo>
                  <a:pt x="12049" y="4487"/>
                  <a:pt x="12048" y="4487"/>
                  <a:pt x="12048" y="4488"/>
                </a:cubicBezTo>
                <a:cubicBezTo>
                  <a:pt x="11854" y="7044"/>
                  <a:pt x="10768" y="9078"/>
                  <a:pt x="9382" y="9508"/>
                </a:cubicBezTo>
                <a:lnTo>
                  <a:pt x="9382" y="9517"/>
                </a:lnTo>
                <a:cubicBezTo>
                  <a:pt x="9361" y="9524"/>
                  <a:pt x="9341" y="9531"/>
                  <a:pt x="9319" y="9528"/>
                </a:cubicBezTo>
                <a:cubicBezTo>
                  <a:pt x="9199" y="9568"/>
                  <a:pt x="9076" y="9590"/>
                  <a:pt x="8951" y="9593"/>
                </a:cubicBezTo>
                <a:lnTo>
                  <a:pt x="8885" y="9605"/>
                </a:lnTo>
                <a:lnTo>
                  <a:pt x="8885" y="9602"/>
                </a:lnTo>
                <a:lnTo>
                  <a:pt x="8883" y="9602"/>
                </a:lnTo>
                <a:cubicBezTo>
                  <a:pt x="8881" y="9574"/>
                  <a:pt x="8880" y="9547"/>
                  <a:pt x="8880" y="9519"/>
                </a:cubicBezTo>
                <a:close/>
                <a:moveTo>
                  <a:pt x="8880" y="9865"/>
                </a:moveTo>
                <a:lnTo>
                  <a:pt x="8883" y="9783"/>
                </a:lnTo>
                <a:lnTo>
                  <a:pt x="8885" y="9783"/>
                </a:lnTo>
                <a:lnTo>
                  <a:pt x="8885" y="9780"/>
                </a:lnTo>
                <a:lnTo>
                  <a:pt x="8951" y="9791"/>
                </a:lnTo>
                <a:cubicBezTo>
                  <a:pt x="9076" y="9795"/>
                  <a:pt x="9199" y="9817"/>
                  <a:pt x="9319" y="9857"/>
                </a:cubicBezTo>
                <a:cubicBezTo>
                  <a:pt x="9341" y="9854"/>
                  <a:pt x="9362" y="9860"/>
                  <a:pt x="9382" y="9868"/>
                </a:cubicBezTo>
                <a:lnTo>
                  <a:pt x="9382" y="9876"/>
                </a:lnTo>
                <a:cubicBezTo>
                  <a:pt x="10768" y="10303"/>
                  <a:pt x="11854" y="12321"/>
                  <a:pt x="12048" y="14857"/>
                </a:cubicBezTo>
                <a:cubicBezTo>
                  <a:pt x="12048" y="14858"/>
                  <a:pt x="12049" y="14858"/>
                  <a:pt x="12050" y="14858"/>
                </a:cubicBezTo>
                <a:lnTo>
                  <a:pt x="12052" y="14906"/>
                </a:lnTo>
                <a:cubicBezTo>
                  <a:pt x="12071" y="15123"/>
                  <a:pt x="12081" y="15345"/>
                  <a:pt x="12081" y="15570"/>
                </a:cubicBezTo>
                <a:cubicBezTo>
                  <a:pt x="12086" y="15611"/>
                  <a:pt x="12086" y="15651"/>
                  <a:pt x="12086" y="15692"/>
                </a:cubicBezTo>
                <a:cubicBezTo>
                  <a:pt x="12086" y="15720"/>
                  <a:pt x="12086" y="15747"/>
                  <a:pt x="12084" y="15774"/>
                </a:cubicBezTo>
                <a:lnTo>
                  <a:pt x="12082" y="15774"/>
                </a:lnTo>
                <a:lnTo>
                  <a:pt x="12082" y="15778"/>
                </a:lnTo>
                <a:lnTo>
                  <a:pt x="12016" y="15766"/>
                </a:lnTo>
                <a:cubicBezTo>
                  <a:pt x="11890" y="15762"/>
                  <a:pt x="11767" y="15741"/>
                  <a:pt x="11647" y="15701"/>
                </a:cubicBezTo>
                <a:cubicBezTo>
                  <a:pt x="11625" y="15704"/>
                  <a:pt x="11605" y="15697"/>
                  <a:pt x="11584" y="15690"/>
                </a:cubicBezTo>
                <a:lnTo>
                  <a:pt x="11584" y="15682"/>
                </a:lnTo>
                <a:cubicBezTo>
                  <a:pt x="10198" y="15255"/>
                  <a:pt x="9113" y="13237"/>
                  <a:pt x="8919" y="10700"/>
                </a:cubicBezTo>
                <a:cubicBezTo>
                  <a:pt x="8918" y="10700"/>
                  <a:pt x="8917" y="10700"/>
                  <a:pt x="8917" y="10700"/>
                </a:cubicBezTo>
                <a:lnTo>
                  <a:pt x="8915" y="10652"/>
                </a:lnTo>
                <a:cubicBezTo>
                  <a:pt x="8895" y="10435"/>
                  <a:pt x="8886" y="10213"/>
                  <a:pt x="8886" y="9987"/>
                </a:cubicBezTo>
                <a:cubicBezTo>
                  <a:pt x="8881" y="9947"/>
                  <a:pt x="8880" y="9906"/>
                  <a:pt x="8880" y="9865"/>
                </a:cubicBezTo>
                <a:close/>
                <a:moveTo>
                  <a:pt x="6184" y="4609"/>
                </a:moveTo>
                <a:cubicBezTo>
                  <a:pt x="6390" y="6571"/>
                  <a:pt x="7219" y="8127"/>
                  <a:pt x="8282" y="8556"/>
                </a:cubicBezTo>
                <a:cubicBezTo>
                  <a:pt x="8076" y="6593"/>
                  <a:pt x="7247" y="5037"/>
                  <a:pt x="6184" y="4609"/>
                </a:cubicBezTo>
                <a:close/>
                <a:moveTo>
                  <a:pt x="6184" y="16901"/>
                </a:moveTo>
                <a:cubicBezTo>
                  <a:pt x="6390" y="18864"/>
                  <a:pt x="7219" y="20420"/>
                  <a:pt x="8282" y="20848"/>
                </a:cubicBezTo>
                <a:cubicBezTo>
                  <a:pt x="8076" y="18886"/>
                  <a:pt x="7247" y="17330"/>
                  <a:pt x="6184" y="16901"/>
                </a:cubicBezTo>
                <a:close/>
                <a:moveTo>
                  <a:pt x="6184" y="14737"/>
                </a:moveTo>
                <a:cubicBezTo>
                  <a:pt x="7247" y="14312"/>
                  <a:pt x="8076" y="12768"/>
                  <a:pt x="8282" y="10821"/>
                </a:cubicBezTo>
                <a:cubicBezTo>
                  <a:pt x="7219" y="11246"/>
                  <a:pt x="6390" y="12790"/>
                  <a:pt x="6184" y="14737"/>
                </a:cubicBezTo>
                <a:close/>
                <a:moveTo>
                  <a:pt x="5630" y="3646"/>
                </a:moveTo>
                <a:lnTo>
                  <a:pt x="5633" y="3563"/>
                </a:lnTo>
                <a:lnTo>
                  <a:pt x="5635" y="3563"/>
                </a:lnTo>
                <a:lnTo>
                  <a:pt x="5635" y="3560"/>
                </a:lnTo>
                <a:lnTo>
                  <a:pt x="5701" y="3571"/>
                </a:lnTo>
                <a:cubicBezTo>
                  <a:pt x="5826" y="3575"/>
                  <a:pt x="5949" y="3597"/>
                  <a:pt x="6069" y="3637"/>
                </a:cubicBezTo>
                <a:cubicBezTo>
                  <a:pt x="6091" y="3634"/>
                  <a:pt x="6111" y="3641"/>
                  <a:pt x="6132" y="3648"/>
                </a:cubicBezTo>
                <a:lnTo>
                  <a:pt x="6132" y="3657"/>
                </a:lnTo>
                <a:cubicBezTo>
                  <a:pt x="7518" y="4087"/>
                  <a:pt x="8604" y="6121"/>
                  <a:pt x="8798" y="8677"/>
                </a:cubicBezTo>
                <a:cubicBezTo>
                  <a:pt x="8798" y="8678"/>
                  <a:pt x="8799" y="8678"/>
                  <a:pt x="8800" y="8678"/>
                </a:cubicBezTo>
                <a:lnTo>
                  <a:pt x="8802" y="8726"/>
                </a:lnTo>
                <a:cubicBezTo>
                  <a:pt x="8821" y="8945"/>
                  <a:pt x="8831" y="9169"/>
                  <a:pt x="8831" y="9396"/>
                </a:cubicBezTo>
                <a:cubicBezTo>
                  <a:pt x="8836" y="9437"/>
                  <a:pt x="8836" y="9478"/>
                  <a:pt x="8836" y="9519"/>
                </a:cubicBezTo>
                <a:cubicBezTo>
                  <a:pt x="8836" y="9547"/>
                  <a:pt x="8836" y="9574"/>
                  <a:pt x="8834" y="9602"/>
                </a:cubicBezTo>
                <a:lnTo>
                  <a:pt x="8832" y="9602"/>
                </a:lnTo>
                <a:lnTo>
                  <a:pt x="8832" y="9605"/>
                </a:lnTo>
                <a:lnTo>
                  <a:pt x="8765" y="9593"/>
                </a:lnTo>
                <a:cubicBezTo>
                  <a:pt x="8640" y="9590"/>
                  <a:pt x="8517" y="9568"/>
                  <a:pt x="8397" y="9528"/>
                </a:cubicBezTo>
                <a:cubicBezTo>
                  <a:pt x="8375" y="9531"/>
                  <a:pt x="8355" y="9524"/>
                  <a:pt x="8334" y="9517"/>
                </a:cubicBezTo>
                <a:lnTo>
                  <a:pt x="8334" y="9508"/>
                </a:lnTo>
                <a:cubicBezTo>
                  <a:pt x="6948" y="9078"/>
                  <a:pt x="5863" y="7044"/>
                  <a:pt x="5668" y="4488"/>
                </a:cubicBezTo>
                <a:cubicBezTo>
                  <a:pt x="5668" y="4487"/>
                  <a:pt x="5667" y="4487"/>
                  <a:pt x="5667" y="4487"/>
                </a:cubicBezTo>
                <a:lnTo>
                  <a:pt x="5664" y="4439"/>
                </a:lnTo>
                <a:cubicBezTo>
                  <a:pt x="5645" y="4220"/>
                  <a:pt x="5635" y="3996"/>
                  <a:pt x="5636" y="3769"/>
                </a:cubicBezTo>
                <a:cubicBezTo>
                  <a:pt x="5631" y="3728"/>
                  <a:pt x="5630" y="3687"/>
                  <a:pt x="5630" y="3646"/>
                </a:cubicBezTo>
                <a:close/>
                <a:moveTo>
                  <a:pt x="5630" y="15938"/>
                </a:moveTo>
                <a:lnTo>
                  <a:pt x="5633" y="15855"/>
                </a:lnTo>
                <a:lnTo>
                  <a:pt x="5635" y="15856"/>
                </a:lnTo>
                <a:lnTo>
                  <a:pt x="5635" y="15852"/>
                </a:lnTo>
                <a:lnTo>
                  <a:pt x="5701" y="15864"/>
                </a:lnTo>
                <a:cubicBezTo>
                  <a:pt x="5826" y="15868"/>
                  <a:pt x="5949" y="15889"/>
                  <a:pt x="6069" y="15929"/>
                </a:cubicBezTo>
                <a:cubicBezTo>
                  <a:pt x="6091" y="15926"/>
                  <a:pt x="6111" y="15933"/>
                  <a:pt x="6132" y="15941"/>
                </a:cubicBezTo>
                <a:lnTo>
                  <a:pt x="6132" y="15949"/>
                </a:lnTo>
                <a:cubicBezTo>
                  <a:pt x="7518" y="16379"/>
                  <a:pt x="8604" y="18413"/>
                  <a:pt x="8798" y="20970"/>
                </a:cubicBezTo>
                <a:cubicBezTo>
                  <a:pt x="8798" y="20970"/>
                  <a:pt x="8799" y="20970"/>
                  <a:pt x="8800" y="20970"/>
                </a:cubicBezTo>
                <a:lnTo>
                  <a:pt x="8802" y="21018"/>
                </a:lnTo>
                <a:lnTo>
                  <a:pt x="8827" y="21600"/>
                </a:lnTo>
                <a:lnTo>
                  <a:pt x="7902" y="21600"/>
                </a:lnTo>
                <a:lnTo>
                  <a:pt x="7829" y="21566"/>
                </a:lnTo>
                <a:cubicBezTo>
                  <a:pt x="6691" y="20854"/>
                  <a:pt x="5838" y="19017"/>
                  <a:pt x="5668" y="16780"/>
                </a:cubicBezTo>
                <a:cubicBezTo>
                  <a:pt x="5668" y="16780"/>
                  <a:pt x="5667" y="16780"/>
                  <a:pt x="5667" y="16780"/>
                </a:cubicBezTo>
                <a:lnTo>
                  <a:pt x="5664" y="16731"/>
                </a:lnTo>
                <a:cubicBezTo>
                  <a:pt x="5645" y="16512"/>
                  <a:pt x="5635" y="16288"/>
                  <a:pt x="5636" y="16061"/>
                </a:cubicBezTo>
                <a:cubicBezTo>
                  <a:pt x="5631" y="16020"/>
                  <a:pt x="5630" y="15979"/>
                  <a:pt x="5630" y="15938"/>
                </a:cubicBezTo>
                <a:close/>
                <a:moveTo>
                  <a:pt x="5630" y="3400"/>
                </a:moveTo>
                <a:cubicBezTo>
                  <a:pt x="5630" y="3359"/>
                  <a:pt x="5631" y="3318"/>
                  <a:pt x="5636" y="3278"/>
                </a:cubicBezTo>
                <a:cubicBezTo>
                  <a:pt x="5635" y="3053"/>
                  <a:pt x="5645" y="2831"/>
                  <a:pt x="5664" y="2613"/>
                </a:cubicBezTo>
                <a:lnTo>
                  <a:pt x="5667" y="2565"/>
                </a:lnTo>
                <a:cubicBezTo>
                  <a:pt x="5667" y="2565"/>
                  <a:pt x="5668" y="2565"/>
                  <a:pt x="5668" y="2565"/>
                </a:cubicBezTo>
                <a:cubicBezTo>
                  <a:pt x="5719" y="1901"/>
                  <a:pt x="5831" y="1273"/>
                  <a:pt x="5994" y="701"/>
                </a:cubicBezTo>
                <a:lnTo>
                  <a:pt x="6236" y="0"/>
                </a:lnTo>
                <a:lnTo>
                  <a:pt x="6886" y="0"/>
                </a:lnTo>
                <a:lnTo>
                  <a:pt x="6622" y="555"/>
                </a:lnTo>
                <a:cubicBezTo>
                  <a:pt x="6409" y="1112"/>
                  <a:pt x="6257" y="1753"/>
                  <a:pt x="6184" y="2444"/>
                </a:cubicBezTo>
                <a:cubicBezTo>
                  <a:pt x="6891" y="2162"/>
                  <a:pt x="7495" y="1384"/>
                  <a:pt x="7879" y="321"/>
                </a:cubicBezTo>
                <a:lnTo>
                  <a:pt x="7965" y="0"/>
                </a:lnTo>
                <a:lnTo>
                  <a:pt x="8539" y="0"/>
                </a:lnTo>
                <a:lnTo>
                  <a:pt x="8339" y="693"/>
                </a:lnTo>
                <a:cubicBezTo>
                  <a:pt x="7861" y="2095"/>
                  <a:pt x="7065" y="3102"/>
                  <a:pt x="6132" y="3389"/>
                </a:cubicBezTo>
                <a:lnTo>
                  <a:pt x="6132" y="3398"/>
                </a:lnTo>
                <a:cubicBezTo>
                  <a:pt x="6111" y="3405"/>
                  <a:pt x="6091" y="3412"/>
                  <a:pt x="6069" y="3409"/>
                </a:cubicBezTo>
                <a:cubicBezTo>
                  <a:pt x="5949" y="3449"/>
                  <a:pt x="5826" y="3470"/>
                  <a:pt x="5701" y="3474"/>
                </a:cubicBezTo>
                <a:lnTo>
                  <a:pt x="5635" y="3485"/>
                </a:lnTo>
                <a:lnTo>
                  <a:pt x="5635" y="3482"/>
                </a:lnTo>
                <a:lnTo>
                  <a:pt x="5633" y="3482"/>
                </a:lnTo>
                <a:cubicBezTo>
                  <a:pt x="5630" y="3455"/>
                  <a:pt x="5630" y="3427"/>
                  <a:pt x="5630" y="3400"/>
                </a:cubicBezTo>
                <a:close/>
                <a:moveTo>
                  <a:pt x="5630" y="15692"/>
                </a:moveTo>
                <a:cubicBezTo>
                  <a:pt x="5630" y="15651"/>
                  <a:pt x="5631" y="15611"/>
                  <a:pt x="5636" y="15570"/>
                </a:cubicBezTo>
                <a:cubicBezTo>
                  <a:pt x="5635" y="15345"/>
                  <a:pt x="5645" y="15123"/>
                  <a:pt x="5664" y="14906"/>
                </a:cubicBezTo>
                <a:lnTo>
                  <a:pt x="5667" y="14858"/>
                </a:lnTo>
                <a:cubicBezTo>
                  <a:pt x="5667" y="14858"/>
                  <a:pt x="5668" y="14858"/>
                  <a:pt x="5668" y="14857"/>
                </a:cubicBezTo>
                <a:cubicBezTo>
                  <a:pt x="5863" y="12321"/>
                  <a:pt x="6948" y="10303"/>
                  <a:pt x="8334" y="9876"/>
                </a:cubicBezTo>
                <a:lnTo>
                  <a:pt x="8334" y="9868"/>
                </a:lnTo>
                <a:cubicBezTo>
                  <a:pt x="8355" y="9860"/>
                  <a:pt x="8375" y="9854"/>
                  <a:pt x="8397" y="9857"/>
                </a:cubicBezTo>
                <a:cubicBezTo>
                  <a:pt x="8517" y="9817"/>
                  <a:pt x="8640" y="9795"/>
                  <a:pt x="8766" y="9791"/>
                </a:cubicBezTo>
                <a:lnTo>
                  <a:pt x="8832" y="9780"/>
                </a:lnTo>
                <a:lnTo>
                  <a:pt x="8832" y="9783"/>
                </a:lnTo>
                <a:lnTo>
                  <a:pt x="8834" y="9783"/>
                </a:lnTo>
                <a:lnTo>
                  <a:pt x="8836" y="9865"/>
                </a:lnTo>
                <a:cubicBezTo>
                  <a:pt x="8836" y="9906"/>
                  <a:pt x="8836" y="9947"/>
                  <a:pt x="8831" y="9987"/>
                </a:cubicBezTo>
                <a:cubicBezTo>
                  <a:pt x="8831" y="10213"/>
                  <a:pt x="8821" y="10435"/>
                  <a:pt x="8802" y="10652"/>
                </a:cubicBezTo>
                <a:lnTo>
                  <a:pt x="8800" y="10700"/>
                </a:lnTo>
                <a:cubicBezTo>
                  <a:pt x="8799" y="10700"/>
                  <a:pt x="8798" y="10700"/>
                  <a:pt x="8798" y="10700"/>
                </a:cubicBezTo>
                <a:cubicBezTo>
                  <a:pt x="8603" y="13237"/>
                  <a:pt x="7518" y="15255"/>
                  <a:pt x="6132" y="15682"/>
                </a:cubicBezTo>
                <a:lnTo>
                  <a:pt x="6132" y="15690"/>
                </a:lnTo>
                <a:cubicBezTo>
                  <a:pt x="6111" y="15697"/>
                  <a:pt x="6091" y="15704"/>
                  <a:pt x="6069" y="15701"/>
                </a:cubicBezTo>
                <a:cubicBezTo>
                  <a:pt x="5949" y="15741"/>
                  <a:pt x="5826" y="15762"/>
                  <a:pt x="5701" y="15766"/>
                </a:cubicBezTo>
                <a:lnTo>
                  <a:pt x="5635" y="15778"/>
                </a:lnTo>
                <a:lnTo>
                  <a:pt x="5635" y="15774"/>
                </a:lnTo>
                <a:lnTo>
                  <a:pt x="5633" y="15774"/>
                </a:lnTo>
                <a:cubicBezTo>
                  <a:pt x="5630" y="15747"/>
                  <a:pt x="5630" y="15720"/>
                  <a:pt x="5630" y="15692"/>
                </a:cubicBezTo>
                <a:close/>
                <a:moveTo>
                  <a:pt x="2899" y="8556"/>
                </a:moveTo>
                <a:cubicBezTo>
                  <a:pt x="3962" y="8127"/>
                  <a:pt x="4792" y="6571"/>
                  <a:pt x="4997" y="4609"/>
                </a:cubicBezTo>
                <a:cubicBezTo>
                  <a:pt x="3935" y="5037"/>
                  <a:pt x="3105" y="6593"/>
                  <a:pt x="2899" y="8556"/>
                </a:cubicBezTo>
                <a:close/>
                <a:moveTo>
                  <a:pt x="2899" y="10821"/>
                </a:moveTo>
                <a:cubicBezTo>
                  <a:pt x="3105" y="12768"/>
                  <a:pt x="3935" y="14312"/>
                  <a:pt x="4997" y="14737"/>
                </a:cubicBezTo>
                <a:cubicBezTo>
                  <a:pt x="4792" y="12790"/>
                  <a:pt x="3962" y="11246"/>
                  <a:pt x="2899" y="10821"/>
                </a:cubicBezTo>
                <a:close/>
                <a:moveTo>
                  <a:pt x="2899" y="20848"/>
                </a:moveTo>
                <a:cubicBezTo>
                  <a:pt x="3962" y="20420"/>
                  <a:pt x="4792" y="18864"/>
                  <a:pt x="4997" y="16901"/>
                </a:cubicBezTo>
                <a:cubicBezTo>
                  <a:pt x="3935" y="17330"/>
                  <a:pt x="3105" y="18886"/>
                  <a:pt x="2899" y="20848"/>
                </a:cubicBezTo>
                <a:close/>
                <a:moveTo>
                  <a:pt x="2642" y="0"/>
                </a:moveTo>
                <a:lnTo>
                  <a:pt x="3216" y="0"/>
                </a:lnTo>
                <a:lnTo>
                  <a:pt x="3302" y="321"/>
                </a:lnTo>
                <a:cubicBezTo>
                  <a:pt x="3687" y="1384"/>
                  <a:pt x="4291" y="2162"/>
                  <a:pt x="4997" y="2444"/>
                </a:cubicBezTo>
                <a:cubicBezTo>
                  <a:pt x="4924" y="1753"/>
                  <a:pt x="4773" y="1112"/>
                  <a:pt x="4559" y="555"/>
                </a:cubicBezTo>
                <a:lnTo>
                  <a:pt x="4296" y="0"/>
                </a:lnTo>
                <a:lnTo>
                  <a:pt x="4946" y="0"/>
                </a:lnTo>
                <a:lnTo>
                  <a:pt x="5188" y="701"/>
                </a:lnTo>
                <a:cubicBezTo>
                  <a:pt x="5350" y="1273"/>
                  <a:pt x="5462" y="1901"/>
                  <a:pt x="5513" y="2565"/>
                </a:cubicBezTo>
                <a:cubicBezTo>
                  <a:pt x="5514" y="2565"/>
                  <a:pt x="5514" y="2565"/>
                  <a:pt x="5515" y="2565"/>
                </a:cubicBezTo>
                <a:lnTo>
                  <a:pt x="5517" y="2613"/>
                </a:lnTo>
                <a:cubicBezTo>
                  <a:pt x="5537" y="2831"/>
                  <a:pt x="5546" y="3053"/>
                  <a:pt x="5546" y="3278"/>
                </a:cubicBezTo>
                <a:cubicBezTo>
                  <a:pt x="5551" y="3318"/>
                  <a:pt x="5551" y="3359"/>
                  <a:pt x="5551" y="3400"/>
                </a:cubicBezTo>
                <a:cubicBezTo>
                  <a:pt x="5551" y="3427"/>
                  <a:pt x="5551" y="3455"/>
                  <a:pt x="5549" y="3482"/>
                </a:cubicBezTo>
                <a:lnTo>
                  <a:pt x="5547" y="3482"/>
                </a:lnTo>
                <a:lnTo>
                  <a:pt x="5547" y="3485"/>
                </a:lnTo>
                <a:lnTo>
                  <a:pt x="5481" y="3474"/>
                </a:lnTo>
                <a:cubicBezTo>
                  <a:pt x="5356" y="3470"/>
                  <a:pt x="5233" y="3449"/>
                  <a:pt x="5112" y="3409"/>
                </a:cubicBezTo>
                <a:cubicBezTo>
                  <a:pt x="5091" y="3412"/>
                  <a:pt x="5070" y="3405"/>
                  <a:pt x="5050" y="3398"/>
                </a:cubicBezTo>
                <a:lnTo>
                  <a:pt x="5049" y="3389"/>
                </a:lnTo>
                <a:cubicBezTo>
                  <a:pt x="4117" y="3102"/>
                  <a:pt x="3321" y="2095"/>
                  <a:pt x="2843" y="693"/>
                </a:cubicBezTo>
                <a:close/>
                <a:moveTo>
                  <a:pt x="2355" y="21600"/>
                </a:moveTo>
                <a:lnTo>
                  <a:pt x="2380" y="21018"/>
                </a:lnTo>
                <a:lnTo>
                  <a:pt x="2382" y="20970"/>
                </a:lnTo>
                <a:cubicBezTo>
                  <a:pt x="2382" y="20970"/>
                  <a:pt x="2383" y="20970"/>
                  <a:pt x="2384" y="20970"/>
                </a:cubicBezTo>
                <a:cubicBezTo>
                  <a:pt x="2578" y="18413"/>
                  <a:pt x="3663" y="16379"/>
                  <a:pt x="5049" y="15949"/>
                </a:cubicBezTo>
                <a:lnTo>
                  <a:pt x="5050" y="15941"/>
                </a:lnTo>
                <a:cubicBezTo>
                  <a:pt x="5070" y="15933"/>
                  <a:pt x="5091" y="15926"/>
                  <a:pt x="5112" y="15929"/>
                </a:cubicBezTo>
                <a:cubicBezTo>
                  <a:pt x="5233" y="15889"/>
                  <a:pt x="5356" y="15868"/>
                  <a:pt x="5481" y="15864"/>
                </a:cubicBezTo>
                <a:lnTo>
                  <a:pt x="5547" y="15852"/>
                </a:lnTo>
                <a:lnTo>
                  <a:pt x="5547" y="15856"/>
                </a:lnTo>
                <a:lnTo>
                  <a:pt x="5549" y="15855"/>
                </a:lnTo>
                <a:lnTo>
                  <a:pt x="5551" y="15938"/>
                </a:lnTo>
                <a:cubicBezTo>
                  <a:pt x="5551" y="15979"/>
                  <a:pt x="5551" y="16020"/>
                  <a:pt x="5546" y="16061"/>
                </a:cubicBezTo>
                <a:cubicBezTo>
                  <a:pt x="5546" y="16288"/>
                  <a:pt x="5536" y="16512"/>
                  <a:pt x="5517" y="16731"/>
                </a:cubicBezTo>
                <a:lnTo>
                  <a:pt x="5515" y="16780"/>
                </a:lnTo>
                <a:cubicBezTo>
                  <a:pt x="5514" y="16780"/>
                  <a:pt x="5514" y="16780"/>
                  <a:pt x="5513" y="16780"/>
                </a:cubicBezTo>
                <a:cubicBezTo>
                  <a:pt x="5343" y="19017"/>
                  <a:pt x="4491" y="20854"/>
                  <a:pt x="3352" y="21566"/>
                </a:cubicBezTo>
                <a:lnTo>
                  <a:pt x="3279" y="21600"/>
                </a:lnTo>
                <a:close/>
                <a:moveTo>
                  <a:pt x="2346" y="9519"/>
                </a:moveTo>
                <a:cubicBezTo>
                  <a:pt x="2346" y="9478"/>
                  <a:pt x="2346" y="9437"/>
                  <a:pt x="2351" y="9396"/>
                </a:cubicBezTo>
                <a:cubicBezTo>
                  <a:pt x="2351" y="9169"/>
                  <a:pt x="2360" y="8945"/>
                  <a:pt x="2380" y="8726"/>
                </a:cubicBezTo>
                <a:lnTo>
                  <a:pt x="2382" y="8678"/>
                </a:lnTo>
                <a:cubicBezTo>
                  <a:pt x="2382" y="8678"/>
                  <a:pt x="2383" y="8678"/>
                  <a:pt x="2384" y="8677"/>
                </a:cubicBezTo>
                <a:cubicBezTo>
                  <a:pt x="2578" y="6121"/>
                  <a:pt x="3663" y="4087"/>
                  <a:pt x="5049" y="3657"/>
                </a:cubicBezTo>
                <a:lnTo>
                  <a:pt x="5050" y="3648"/>
                </a:lnTo>
                <a:cubicBezTo>
                  <a:pt x="5070" y="3641"/>
                  <a:pt x="5091" y="3634"/>
                  <a:pt x="5112" y="3637"/>
                </a:cubicBezTo>
                <a:cubicBezTo>
                  <a:pt x="5233" y="3597"/>
                  <a:pt x="5356" y="3575"/>
                  <a:pt x="5481" y="3571"/>
                </a:cubicBezTo>
                <a:lnTo>
                  <a:pt x="5547" y="3560"/>
                </a:lnTo>
                <a:lnTo>
                  <a:pt x="5547" y="3563"/>
                </a:lnTo>
                <a:lnTo>
                  <a:pt x="5549" y="3563"/>
                </a:lnTo>
                <a:lnTo>
                  <a:pt x="5551" y="3646"/>
                </a:lnTo>
                <a:cubicBezTo>
                  <a:pt x="5551" y="3687"/>
                  <a:pt x="5551" y="3728"/>
                  <a:pt x="5546" y="3769"/>
                </a:cubicBezTo>
                <a:cubicBezTo>
                  <a:pt x="5546" y="3996"/>
                  <a:pt x="5536" y="4220"/>
                  <a:pt x="5517" y="4439"/>
                </a:cubicBezTo>
                <a:lnTo>
                  <a:pt x="5515" y="4487"/>
                </a:lnTo>
                <a:cubicBezTo>
                  <a:pt x="5514" y="4487"/>
                  <a:pt x="5514" y="4487"/>
                  <a:pt x="5513" y="4488"/>
                </a:cubicBezTo>
                <a:cubicBezTo>
                  <a:pt x="5319" y="7044"/>
                  <a:pt x="4233" y="9078"/>
                  <a:pt x="2848" y="9508"/>
                </a:cubicBezTo>
                <a:lnTo>
                  <a:pt x="2847" y="9517"/>
                </a:lnTo>
                <a:cubicBezTo>
                  <a:pt x="2827" y="9524"/>
                  <a:pt x="2806" y="9531"/>
                  <a:pt x="2785" y="9528"/>
                </a:cubicBezTo>
                <a:cubicBezTo>
                  <a:pt x="2664" y="9568"/>
                  <a:pt x="2541" y="9590"/>
                  <a:pt x="2416" y="9593"/>
                </a:cubicBezTo>
                <a:lnTo>
                  <a:pt x="2350" y="9605"/>
                </a:lnTo>
                <a:lnTo>
                  <a:pt x="2350" y="9602"/>
                </a:lnTo>
                <a:lnTo>
                  <a:pt x="2348" y="9602"/>
                </a:lnTo>
                <a:cubicBezTo>
                  <a:pt x="2346" y="9574"/>
                  <a:pt x="2346" y="9547"/>
                  <a:pt x="2346" y="9519"/>
                </a:cubicBezTo>
                <a:close/>
                <a:moveTo>
                  <a:pt x="2346" y="9865"/>
                </a:moveTo>
                <a:lnTo>
                  <a:pt x="2348" y="9783"/>
                </a:lnTo>
                <a:lnTo>
                  <a:pt x="2350" y="9783"/>
                </a:lnTo>
                <a:lnTo>
                  <a:pt x="2350" y="9780"/>
                </a:lnTo>
                <a:lnTo>
                  <a:pt x="2416" y="9791"/>
                </a:lnTo>
                <a:cubicBezTo>
                  <a:pt x="2541" y="9795"/>
                  <a:pt x="2664" y="9817"/>
                  <a:pt x="2785" y="9857"/>
                </a:cubicBezTo>
                <a:cubicBezTo>
                  <a:pt x="2806" y="9854"/>
                  <a:pt x="2827" y="9860"/>
                  <a:pt x="2847" y="9868"/>
                </a:cubicBezTo>
                <a:lnTo>
                  <a:pt x="2848" y="9876"/>
                </a:lnTo>
                <a:cubicBezTo>
                  <a:pt x="4233" y="10303"/>
                  <a:pt x="5319" y="12321"/>
                  <a:pt x="5513" y="14857"/>
                </a:cubicBezTo>
                <a:cubicBezTo>
                  <a:pt x="5514" y="14858"/>
                  <a:pt x="5514" y="14858"/>
                  <a:pt x="5515" y="14858"/>
                </a:cubicBezTo>
                <a:lnTo>
                  <a:pt x="5517" y="14906"/>
                </a:lnTo>
                <a:cubicBezTo>
                  <a:pt x="5537" y="15123"/>
                  <a:pt x="5546" y="15345"/>
                  <a:pt x="5546" y="15570"/>
                </a:cubicBezTo>
                <a:cubicBezTo>
                  <a:pt x="5551" y="15611"/>
                  <a:pt x="5551" y="15651"/>
                  <a:pt x="5551" y="15692"/>
                </a:cubicBezTo>
                <a:cubicBezTo>
                  <a:pt x="5551" y="15720"/>
                  <a:pt x="5551" y="15747"/>
                  <a:pt x="5549" y="15774"/>
                </a:cubicBezTo>
                <a:lnTo>
                  <a:pt x="5547" y="15774"/>
                </a:lnTo>
                <a:lnTo>
                  <a:pt x="5547" y="15778"/>
                </a:lnTo>
                <a:lnTo>
                  <a:pt x="5481" y="15766"/>
                </a:lnTo>
                <a:cubicBezTo>
                  <a:pt x="5356" y="15762"/>
                  <a:pt x="5233" y="15741"/>
                  <a:pt x="5112" y="15701"/>
                </a:cubicBezTo>
                <a:cubicBezTo>
                  <a:pt x="5091" y="15704"/>
                  <a:pt x="5070" y="15697"/>
                  <a:pt x="5050" y="15690"/>
                </a:cubicBezTo>
                <a:lnTo>
                  <a:pt x="5049" y="15682"/>
                </a:lnTo>
                <a:cubicBezTo>
                  <a:pt x="3663" y="15255"/>
                  <a:pt x="2578" y="13237"/>
                  <a:pt x="2384" y="10700"/>
                </a:cubicBezTo>
                <a:cubicBezTo>
                  <a:pt x="2383" y="10700"/>
                  <a:pt x="2382" y="10700"/>
                  <a:pt x="2382" y="10700"/>
                </a:cubicBezTo>
                <a:lnTo>
                  <a:pt x="2380" y="10652"/>
                </a:lnTo>
                <a:cubicBezTo>
                  <a:pt x="2360" y="10435"/>
                  <a:pt x="2351" y="10213"/>
                  <a:pt x="2351" y="9987"/>
                </a:cubicBezTo>
                <a:cubicBezTo>
                  <a:pt x="2346" y="9947"/>
                  <a:pt x="2346" y="9906"/>
                  <a:pt x="2346" y="9865"/>
                </a:cubicBezTo>
                <a:close/>
                <a:moveTo>
                  <a:pt x="0" y="843"/>
                </a:moveTo>
                <a:lnTo>
                  <a:pt x="0" y="0"/>
                </a:lnTo>
                <a:lnTo>
                  <a:pt x="351" y="0"/>
                </a:lnTo>
                <a:lnTo>
                  <a:pt x="87" y="555"/>
                </a:lnTo>
                <a:close/>
                <a:moveTo>
                  <a:pt x="0" y="3210"/>
                </a:moveTo>
                <a:lnTo>
                  <a:pt x="0" y="2258"/>
                </a:lnTo>
                <a:lnTo>
                  <a:pt x="317" y="2005"/>
                </a:lnTo>
                <a:cubicBezTo>
                  <a:pt x="734" y="1612"/>
                  <a:pt x="1088" y="1030"/>
                  <a:pt x="1344" y="321"/>
                </a:cubicBezTo>
                <a:lnTo>
                  <a:pt x="1430" y="0"/>
                </a:lnTo>
                <a:lnTo>
                  <a:pt x="2004" y="0"/>
                </a:lnTo>
                <a:lnTo>
                  <a:pt x="1804" y="693"/>
                </a:lnTo>
                <a:cubicBezTo>
                  <a:pt x="1406" y="1861"/>
                  <a:pt x="786" y="2755"/>
                  <a:pt x="51" y="3187"/>
                </a:cubicBezTo>
                <a:close/>
                <a:moveTo>
                  <a:pt x="0" y="7752"/>
                </a:moveTo>
                <a:lnTo>
                  <a:pt x="0" y="6245"/>
                </a:lnTo>
                <a:lnTo>
                  <a:pt x="123" y="6607"/>
                </a:lnTo>
                <a:cubicBezTo>
                  <a:pt x="510" y="7580"/>
                  <a:pt x="1083" y="8288"/>
                  <a:pt x="1747" y="8556"/>
                </a:cubicBezTo>
                <a:cubicBezTo>
                  <a:pt x="1567" y="6839"/>
                  <a:pt x="910" y="5433"/>
                  <a:pt x="36" y="4821"/>
                </a:cubicBezTo>
                <a:lnTo>
                  <a:pt x="0" y="4801"/>
                </a:lnTo>
                <a:lnTo>
                  <a:pt x="0" y="3844"/>
                </a:lnTo>
                <a:lnTo>
                  <a:pt x="102" y="3891"/>
                </a:lnTo>
                <a:cubicBezTo>
                  <a:pt x="1241" y="4604"/>
                  <a:pt x="2093" y="6440"/>
                  <a:pt x="2263" y="8677"/>
                </a:cubicBezTo>
                <a:cubicBezTo>
                  <a:pt x="2263" y="8678"/>
                  <a:pt x="2264" y="8678"/>
                  <a:pt x="2265" y="8678"/>
                </a:cubicBezTo>
                <a:lnTo>
                  <a:pt x="2267" y="8726"/>
                </a:lnTo>
                <a:cubicBezTo>
                  <a:pt x="2286" y="8945"/>
                  <a:pt x="2296" y="9169"/>
                  <a:pt x="2296" y="9396"/>
                </a:cubicBezTo>
                <a:cubicBezTo>
                  <a:pt x="2301" y="9437"/>
                  <a:pt x="2301" y="9478"/>
                  <a:pt x="2301" y="9519"/>
                </a:cubicBezTo>
                <a:cubicBezTo>
                  <a:pt x="2301" y="9547"/>
                  <a:pt x="2301" y="9574"/>
                  <a:pt x="2299" y="9602"/>
                </a:cubicBezTo>
                <a:lnTo>
                  <a:pt x="2297" y="9602"/>
                </a:lnTo>
                <a:lnTo>
                  <a:pt x="2297" y="9605"/>
                </a:lnTo>
                <a:lnTo>
                  <a:pt x="2231" y="9593"/>
                </a:lnTo>
                <a:cubicBezTo>
                  <a:pt x="2106" y="9590"/>
                  <a:pt x="1982" y="9568"/>
                  <a:pt x="1862" y="9528"/>
                </a:cubicBezTo>
                <a:cubicBezTo>
                  <a:pt x="1840" y="9531"/>
                  <a:pt x="1820" y="9524"/>
                  <a:pt x="1799" y="9517"/>
                </a:cubicBezTo>
                <a:lnTo>
                  <a:pt x="1799" y="9508"/>
                </a:lnTo>
                <a:cubicBezTo>
                  <a:pt x="1106" y="9293"/>
                  <a:pt x="488" y="8677"/>
                  <a:pt x="19" y="7795"/>
                </a:cubicBezTo>
                <a:close/>
                <a:moveTo>
                  <a:pt x="0" y="15496"/>
                </a:moveTo>
                <a:lnTo>
                  <a:pt x="0" y="14546"/>
                </a:lnTo>
                <a:lnTo>
                  <a:pt x="36" y="14526"/>
                </a:lnTo>
                <a:cubicBezTo>
                  <a:pt x="910" y="13919"/>
                  <a:pt x="1567" y="12525"/>
                  <a:pt x="1747" y="10821"/>
                </a:cubicBezTo>
                <a:cubicBezTo>
                  <a:pt x="1083" y="11086"/>
                  <a:pt x="510" y="11789"/>
                  <a:pt x="123" y="12754"/>
                </a:cubicBezTo>
                <a:lnTo>
                  <a:pt x="0" y="13113"/>
                </a:lnTo>
                <a:lnTo>
                  <a:pt x="0" y="11618"/>
                </a:lnTo>
                <a:lnTo>
                  <a:pt x="19" y="11576"/>
                </a:lnTo>
                <a:cubicBezTo>
                  <a:pt x="488" y="10701"/>
                  <a:pt x="1106" y="10089"/>
                  <a:pt x="1799" y="9876"/>
                </a:cubicBezTo>
                <a:lnTo>
                  <a:pt x="1799" y="9868"/>
                </a:lnTo>
                <a:cubicBezTo>
                  <a:pt x="1820" y="9860"/>
                  <a:pt x="1840" y="9854"/>
                  <a:pt x="1862" y="9857"/>
                </a:cubicBezTo>
                <a:cubicBezTo>
                  <a:pt x="1982" y="9817"/>
                  <a:pt x="2106" y="9795"/>
                  <a:pt x="2231" y="9791"/>
                </a:cubicBezTo>
                <a:lnTo>
                  <a:pt x="2297" y="9780"/>
                </a:lnTo>
                <a:lnTo>
                  <a:pt x="2297" y="9783"/>
                </a:lnTo>
                <a:lnTo>
                  <a:pt x="2299" y="9783"/>
                </a:lnTo>
                <a:lnTo>
                  <a:pt x="2301" y="9865"/>
                </a:lnTo>
                <a:cubicBezTo>
                  <a:pt x="2301" y="9906"/>
                  <a:pt x="2301" y="9947"/>
                  <a:pt x="2296" y="9987"/>
                </a:cubicBezTo>
                <a:cubicBezTo>
                  <a:pt x="2296" y="10213"/>
                  <a:pt x="2286" y="10435"/>
                  <a:pt x="2267" y="10652"/>
                </a:cubicBezTo>
                <a:lnTo>
                  <a:pt x="2265" y="10700"/>
                </a:lnTo>
                <a:cubicBezTo>
                  <a:pt x="2264" y="10700"/>
                  <a:pt x="2263" y="10700"/>
                  <a:pt x="2263" y="10700"/>
                </a:cubicBezTo>
                <a:cubicBezTo>
                  <a:pt x="2093" y="12920"/>
                  <a:pt x="1241" y="14742"/>
                  <a:pt x="102" y="15449"/>
                </a:cubicBezTo>
                <a:close/>
                <a:moveTo>
                  <a:pt x="0" y="20045"/>
                </a:moveTo>
                <a:lnTo>
                  <a:pt x="0" y="18537"/>
                </a:lnTo>
                <a:lnTo>
                  <a:pt x="123" y="18900"/>
                </a:lnTo>
                <a:cubicBezTo>
                  <a:pt x="510" y="19872"/>
                  <a:pt x="1083" y="20580"/>
                  <a:pt x="1747" y="20848"/>
                </a:cubicBezTo>
                <a:cubicBezTo>
                  <a:pt x="1567" y="19131"/>
                  <a:pt x="910" y="17725"/>
                  <a:pt x="36" y="17113"/>
                </a:cubicBezTo>
                <a:lnTo>
                  <a:pt x="0" y="17094"/>
                </a:lnTo>
                <a:lnTo>
                  <a:pt x="0" y="16136"/>
                </a:lnTo>
                <a:lnTo>
                  <a:pt x="102" y="16183"/>
                </a:lnTo>
                <a:cubicBezTo>
                  <a:pt x="1241" y="16896"/>
                  <a:pt x="2093" y="18733"/>
                  <a:pt x="2263" y="20970"/>
                </a:cubicBezTo>
                <a:cubicBezTo>
                  <a:pt x="2263" y="20970"/>
                  <a:pt x="2264" y="20970"/>
                  <a:pt x="2265" y="20970"/>
                </a:cubicBezTo>
                <a:lnTo>
                  <a:pt x="2267" y="21018"/>
                </a:lnTo>
                <a:lnTo>
                  <a:pt x="2292" y="21600"/>
                </a:lnTo>
                <a:lnTo>
                  <a:pt x="1367" y="21600"/>
                </a:lnTo>
                <a:lnTo>
                  <a:pt x="1295" y="21566"/>
                </a:lnTo>
                <a:cubicBezTo>
                  <a:pt x="806" y="21261"/>
                  <a:pt x="371" y="20749"/>
                  <a:pt x="19" y="20088"/>
                </a:cubicBezTo>
                <a:close/>
              </a:path>
            </a:pathLst>
          </a:custGeom>
          <a:solidFill>
            <a:srgbClr val="77CEEF"/>
          </a:solidFill>
          <a:ln w="15875">
            <a:solidFill>
              <a:srgbClr val="77CEE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7" name="Straight Connector 13"/>
          <p:cNvSpPr/>
          <p:nvPr/>
        </p:nvSpPr>
        <p:spPr>
          <a:xfrm>
            <a:off x="4324317" y="4576004"/>
            <a:ext cx="4572001" cy="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8" name="Espaço Reservado para Conteúdo 2"/>
          <p:cNvSpPr txBox="1">
            <a:spLocks noGrp="1"/>
          </p:cNvSpPr>
          <p:nvPr>
            <p:ph type="body" sz="quarter" idx="1"/>
          </p:nvPr>
        </p:nvSpPr>
        <p:spPr>
          <a:xfrm>
            <a:off x="7844803" y="1010831"/>
            <a:ext cx="3630169" cy="3724944"/>
          </a:xfrm>
          <a:prstGeom prst="rect">
            <a:avLst/>
          </a:prstGeom>
        </p:spPr>
        <p:txBody>
          <a:bodyPr/>
          <a:lstStyle/>
          <a:p>
            <a:pPr>
              <a:buFontTx/>
              <a:buChar char="-"/>
              <a:defRPr sz="2000"/>
            </a:pPr>
            <a:r>
              <a:rPr dirty="0"/>
              <a:t>80% of the results come from 20% of the causes</a:t>
            </a:r>
          </a:p>
          <a:p>
            <a:pPr>
              <a:buFontTx/>
              <a:buChar char="-"/>
              <a:defRPr sz="2000" i="1"/>
            </a:pPr>
            <a:r>
              <a:rPr dirty="0"/>
              <a:t>- The Pareto </a:t>
            </a:r>
            <a:r>
              <a:rPr lang="pt-BR" dirty="0" err="1"/>
              <a:t>Principle</a:t>
            </a:r>
            <a:endParaRPr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ítulo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t>Short term interventions ideas (1)</a:t>
            </a:r>
          </a:p>
        </p:txBody>
      </p:sp>
      <p:grpSp>
        <p:nvGrpSpPr>
          <p:cNvPr id="179" name="Espaço Reservado para Conteúdo 3"/>
          <p:cNvGrpSpPr/>
          <p:nvPr/>
        </p:nvGrpSpPr>
        <p:grpSpPr>
          <a:xfrm>
            <a:off x="1090473" y="2288901"/>
            <a:ext cx="9853360" cy="4430398"/>
            <a:chOff x="-1" y="0"/>
            <a:chExt cx="9853358" cy="4430396"/>
          </a:xfrm>
        </p:grpSpPr>
        <p:grpSp>
          <p:nvGrpSpPr>
            <p:cNvPr id="163" name="Group"/>
            <p:cNvGrpSpPr/>
            <p:nvPr/>
          </p:nvGrpSpPr>
          <p:grpSpPr>
            <a:xfrm>
              <a:off x="0" y="0"/>
              <a:ext cx="2888161" cy="676216"/>
              <a:chOff x="0" y="0"/>
              <a:chExt cx="2888160" cy="676215"/>
            </a:xfrm>
          </p:grpSpPr>
          <p:sp>
            <p:nvSpPr>
              <p:cNvPr id="161" name="Rectangle"/>
              <p:cNvSpPr/>
              <p:nvPr/>
            </p:nvSpPr>
            <p:spPr>
              <a:xfrm>
                <a:off x="0" y="10882"/>
                <a:ext cx="2888161" cy="654452"/>
              </a:xfrm>
              <a:prstGeom prst="rect">
                <a:avLst/>
              </a:prstGeom>
              <a:solidFill>
                <a:schemeClr val="accent2"/>
              </a:solidFill>
              <a:ln w="15875" cap="flat">
                <a:solidFill>
                  <a:schemeClr val="accent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ts val="900"/>
                  </a:spcBef>
                  <a:defRPr sz="2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2" name="The more of us, the better we will all feel"/>
              <p:cNvSpPr txBox="1"/>
              <p:nvPr/>
            </p:nvSpPr>
            <p:spPr>
              <a:xfrm>
                <a:off x="59447" y="0"/>
                <a:ext cx="2769267" cy="6762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81280" tIns="81280" rIns="81280" bIns="81280" numCol="1" anchor="ctr">
                <a:noAutofit/>
              </a:bodyPr>
              <a:lstStyle>
                <a:lvl1pPr algn="ctr" defTabSz="88900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lvl1pPr>
              </a:lstStyle>
              <a:p>
                <a:r>
                  <a:t>The more of us, the better we will all feel</a:t>
                </a:r>
              </a:p>
            </p:txBody>
          </p:sp>
        </p:grpSp>
        <p:grpSp>
          <p:nvGrpSpPr>
            <p:cNvPr id="166" name="Group"/>
            <p:cNvGrpSpPr/>
            <p:nvPr/>
          </p:nvGrpSpPr>
          <p:grpSpPr>
            <a:xfrm>
              <a:off x="-1" y="665332"/>
              <a:ext cx="2940733" cy="3765064"/>
              <a:chOff x="-1" y="-1"/>
              <a:chExt cx="2940732" cy="3765063"/>
            </a:xfrm>
          </p:grpSpPr>
          <p:sp>
            <p:nvSpPr>
              <p:cNvPr id="164" name="Rectangle"/>
              <p:cNvSpPr/>
              <p:nvPr/>
            </p:nvSpPr>
            <p:spPr>
              <a:xfrm>
                <a:off x="-1" y="-1"/>
                <a:ext cx="2940732" cy="3765063"/>
              </a:xfrm>
              <a:prstGeom prst="rect">
                <a:avLst/>
              </a:prstGeom>
              <a:solidFill>
                <a:srgbClr val="CBD8EA">
                  <a:alpha val="90000"/>
                </a:srgbClr>
              </a:solidFill>
              <a:ln w="15875" cap="flat">
                <a:solidFill>
                  <a:srgbClr val="CBD8EA">
                    <a:alpha val="90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ts val="300"/>
                  </a:spcBef>
                </a:pPr>
                <a:endParaRPr/>
              </a:p>
            </p:txBody>
          </p:sp>
          <p:sp>
            <p:nvSpPr>
              <p:cNvPr id="165" name="Recruiting targets that include international student and main ethic/cultural minorities of the US.…"/>
              <p:cNvSpPr txBox="1"/>
              <p:nvPr/>
            </p:nvSpPr>
            <p:spPr>
              <a:xfrm>
                <a:off x="0" y="1"/>
                <a:ext cx="2912295" cy="33185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06679" tIns="106679" rIns="106679" bIns="106679" numCol="1" anchor="t">
                <a:noAutofit/>
              </a:bodyPr>
              <a:lstStyle/>
              <a:p>
                <a:pPr marL="228600" lvl="1" indent="-228600" defTabSz="889000">
                  <a:lnSpc>
                    <a:spcPct val="90000"/>
                  </a:lnSpc>
                  <a:spcBef>
                    <a:spcPts val="300"/>
                  </a:spcBef>
                  <a:buClr>
                    <a:schemeClr val="accent1"/>
                  </a:buClr>
                  <a:buSzPct val="100000"/>
                  <a:buChar char="•"/>
                  <a:defRPr sz="2000" b="1"/>
                </a:pPr>
                <a:r>
                  <a:rPr dirty="0"/>
                  <a:t>Recruiting targets </a:t>
                </a:r>
                <a:r>
                  <a:rPr b="0" dirty="0"/>
                  <a:t>that include international student and main ethic/cultural minorities of the US.</a:t>
                </a:r>
              </a:p>
              <a:p>
                <a:pPr marL="228600" lvl="1" indent="-228600" defTabSz="889000">
                  <a:lnSpc>
                    <a:spcPct val="90000"/>
                  </a:lnSpc>
                  <a:spcBef>
                    <a:spcPts val="300"/>
                  </a:spcBef>
                  <a:buClr>
                    <a:schemeClr val="accent1"/>
                  </a:buClr>
                  <a:buSzPct val="100000"/>
                  <a:buChar char="•"/>
                  <a:defRPr sz="2000"/>
                </a:pPr>
                <a:endParaRPr b="0" dirty="0"/>
              </a:p>
              <a:p>
                <a:pPr marL="228600" lvl="1" indent="-228600" defTabSz="889000">
                  <a:lnSpc>
                    <a:spcPct val="90000"/>
                  </a:lnSpc>
                  <a:spcBef>
                    <a:spcPts val="300"/>
                  </a:spcBef>
                  <a:buClr>
                    <a:schemeClr val="accent1"/>
                  </a:buClr>
                  <a:buSzPct val="100000"/>
                  <a:buChar char="•"/>
                  <a:defRPr sz="2000" b="1"/>
                </a:pPr>
                <a:r>
                  <a:rPr dirty="0"/>
                  <a:t>Increasing diversity in learning processes </a:t>
                </a:r>
                <a:r>
                  <a:rPr b="0" dirty="0"/>
                  <a:t>(case studies, recognized BIPOC professionals for mentorship, in texts, as class guests </a:t>
                </a:r>
                <a:r>
                  <a:rPr b="0" dirty="0" err="1"/>
                  <a:t>etc</a:t>
                </a:r>
                <a:r>
                  <a:rPr b="0" dirty="0"/>
                  <a:t>)</a:t>
                </a:r>
              </a:p>
            </p:txBody>
          </p:sp>
        </p:grpSp>
        <p:grpSp>
          <p:nvGrpSpPr>
            <p:cNvPr id="169" name="Group"/>
            <p:cNvGrpSpPr/>
            <p:nvPr/>
          </p:nvGrpSpPr>
          <p:grpSpPr>
            <a:xfrm>
              <a:off x="3292503" y="0"/>
              <a:ext cx="2888162" cy="676216"/>
              <a:chOff x="0" y="0"/>
              <a:chExt cx="2888160" cy="676215"/>
            </a:xfrm>
          </p:grpSpPr>
          <p:sp>
            <p:nvSpPr>
              <p:cNvPr id="167" name="Rectangle"/>
              <p:cNvSpPr/>
              <p:nvPr/>
            </p:nvSpPr>
            <p:spPr>
              <a:xfrm>
                <a:off x="0" y="10882"/>
                <a:ext cx="2888161" cy="654452"/>
              </a:xfrm>
              <a:prstGeom prst="rect">
                <a:avLst/>
              </a:prstGeom>
              <a:solidFill>
                <a:schemeClr val="accent3"/>
              </a:solidFill>
              <a:ln w="15875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ts val="900"/>
                  </a:spcBef>
                  <a:defRPr sz="2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8" name="State of the Art Expertise in DEI"/>
              <p:cNvSpPr txBox="1"/>
              <p:nvPr/>
            </p:nvSpPr>
            <p:spPr>
              <a:xfrm>
                <a:off x="59447" y="0"/>
                <a:ext cx="2769267" cy="6762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81280" tIns="81280" rIns="81280" bIns="81280" numCol="1" anchor="ctr">
                <a:noAutofit/>
              </a:bodyPr>
              <a:lstStyle>
                <a:lvl1pPr algn="ctr" defTabSz="88900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lvl1pPr>
              </a:lstStyle>
              <a:p>
                <a:r>
                  <a:t>State of the Art Expertise in DEI</a:t>
                </a:r>
              </a:p>
            </p:txBody>
          </p:sp>
        </p:grpSp>
        <p:grpSp>
          <p:nvGrpSpPr>
            <p:cNvPr id="172" name="Group"/>
            <p:cNvGrpSpPr/>
            <p:nvPr/>
          </p:nvGrpSpPr>
          <p:grpSpPr>
            <a:xfrm>
              <a:off x="3317902" y="665332"/>
              <a:ext cx="2856743" cy="3765064"/>
              <a:chOff x="-1" y="-1"/>
              <a:chExt cx="2856742" cy="3765062"/>
            </a:xfrm>
          </p:grpSpPr>
          <p:sp>
            <p:nvSpPr>
              <p:cNvPr id="170" name="Rectangle"/>
              <p:cNvSpPr/>
              <p:nvPr/>
            </p:nvSpPr>
            <p:spPr>
              <a:xfrm>
                <a:off x="-1" y="-1"/>
                <a:ext cx="2856742" cy="3765062"/>
              </a:xfrm>
              <a:prstGeom prst="rect">
                <a:avLst/>
              </a:prstGeom>
              <a:solidFill>
                <a:srgbClr val="CBEDF0">
                  <a:alpha val="90000"/>
                </a:srgbClr>
              </a:solidFill>
              <a:ln w="15875" cap="flat">
                <a:solidFill>
                  <a:srgbClr val="CBEDF0">
                    <a:alpha val="90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ts val="300"/>
                  </a:spcBef>
                  <a:defRPr sz="2000"/>
                </a:pPr>
                <a:endParaRPr/>
              </a:p>
            </p:txBody>
          </p:sp>
          <p:sp>
            <p:nvSpPr>
              <p:cNvPr id="171" name="Hiring “industry leaders” on DEI issues to assist with trainings…"/>
              <p:cNvSpPr txBox="1"/>
              <p:nvPr/>
            </p:nvSpPr>
            <p:spPr>
              <a:xfrm>
                <a:off x="0" y="0"/>
                <a:ext cx="2822441" cy="22033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06679" tIns="106679" rIns="106679" bIns="106679" numCol="1" anchor="t">
                <a:noAutofit/>
              </a:bodyPr>
              <a:lstStyle/>
              <a:p>
                <a:pPr marL="228600" lvl="1" indent="-228600" defTabSz="889000">
                  <a:lnSpc>
                    <a:spcPct val="90000"/>
                  </a:lnSpc>
                  <a:spcBef>
                    <a:spcPts val="300"/>
                  </a:spcBef>
                  <a:buClr>
                    <a:schemeClr val="accent1"/>
                  </a:buClr>
                  <a:buSzPct val="100000"/>
                  <a:buChar char="•"/>
                  <a:defRPr sz="2000" b="1"/>
                </a:pPr>
                <a:r>
                  <a:rPr dirty="0"/>
                  <a:t>Hiring “industry leaders” on DEI issues </a:t>
                </a:r>
                <a:r>
                  <a:rPr b="0" dirty="0"/>
                  <a:t>to assist with trainings</a:t>
                </a:r>
              </a:p>
              <a:p>
                <a:pPr marL="228600" lvl="1" indent="-228600" defTabSz="889000">
                  <a:lnSpc>
                    <a:spcPct val="90000"/>
                  </a:lnSpc>
                  <a:spcBef>
                    <a:spcPts val="300"/>
                  </a:spcBef>
                  <a:buClr>
                    <a:schemeClr val="accent1"/>
                  </a:buClr>
                  <a:buSzPct val="100000"/>
                  <a:buChar char="•"/>
                  <a:defRPr sz="2000"/>
                </a:pPr>
                <a:endParaRPr b="0" dirty="0"/>
              </a:p>
              <a:p>
                <a:pPr marL="228600" lvl="1" indent="-228600" defTabSz="889000">
                  <a:lnSpc>
                    <a:spcPct val="90000"/>
                  </a:lnSpc>
                  <a:spcBef>
                    <a:spcPts val="300"/>
                  </a:spcBef>
                  <a:buClr>
                    <a:schemeClr val="accent1"/>
                  </a:buClr>
                  <a:buSzPct val="100000"/>
                  <a:buChar char="•"/>
                  <a:defRPr sz="2000"/>
                </a:pPr>
                <a:r>
                  <a:rPr dirty="0"/>
                  <a:t>Increasing troubleshoot capacity by having a </a:t>
                </a:r>
                <a:r>
                  <a:rPr b="1" dirty="0"/>
                  <a:t>specialized Ombudsman</a:t>
                </a:r>
                <a:r>
                  <a:rPr dirty="0"/>
                  <a:t> that will be responsible for listening and addressing issues with MPA ESP leadership</a:t>
                </a:r>
              </a:p>
            </p:txBody>
          </p:sp>
        </p:grpSp>
        <p:grpSp>
          <p:nvGrpSpPr>
            <p:cNvPr id="175" name="Group"/>
            <p:cNvGrpSpPr/>
            <p:nvPr/>
          </p:nvGrpSpPr>
          <p:grpSpPr>
            <a:xfrm>
              <a:off x="6617968" y="8433"/>
              <a:ext cx="3216300" cy="728807"/>
              <a:chOff x="0" y="0"/>
              <a:chExt cx="3216298" cy="728806"/>
            </a:xfrm>
          </p:grpSpPr>
          <p:sp>
            <p:nvSpPr>
              <p:cNvPr id="173" name="Rectangle"/>
              <p:cNvSpPr/>
              <p:nvPr/>
            </p:nvSpPr>
            <p:spPr>
              <a:xfrm>
                <a:off x="-1" y="-1"/>
                <a:ext cx="3216300" cy="728808"/>
              </a:xfrm>
              <a:prstGeom prst="rect">
                <a:avLst/>
              </a:prstGeom>
              <a:solidFill>
                <a:schemeClr val="accent4"/>
              </a:solidFill>
              <a:ln w="15875" cap="flat">
                <a:solidFill>
                  <a:schemeClr val="accent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ts val="900"/>
                  </a:spcBef>
                  <a:defRPr sz="2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4" name="DEI Etiquette"/>
              <p:cNvSpPr txBox="1"/>
              <p:nvPr/>
            </p:nvSpPr>
            <p:spPr>
              <a:xfrm>
                <a:off x="66201" y="124422"/>
                <a:ext cx="3083896" cy="4799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81280" tIns="81280" rIns="81280" bIns="81280" numCol="1" anchor="ctr">
                <a:noAutofit/>
              </a:bodyPr>
              <a:lstStyle>
                <a:lvl1pPr algn="ctr" defTabSz="88900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lvl1pPr>
              </a:lstStyle>
              <a:p>
                <a:r>
                  <a:t>DEI Etiquette </a:t>
                </a:r>
              </a:p>
            </p:txBody>
          </p:sp>
        </p:grpSp>
        <p:grpSp>
          <p:nvGrpSpPr>
            <p:cNvPr id="178" name="Group"/>
            <p:cNvGrpSpPr/>
            <p:nvPr/>
          </p:nvGrpSpPr>
          <p:grpSpPr>
            <a:xfrm>
              <a:off x="6624733" y="644375"/>
              <a:ext cx="3228624" cy="3786021"/>
              <a:chOff x="-1" y="71750"/>
              <a:chExt cx="3228623" cy="3786020"/>
            </a:xfrm>
          </p:grpSpPr>
          <p:sp>
            <p:nvSpPr>
              <p:cNvPr id="176" name="Rectangle"/>
              <p:cNvSpPr/>
              <p:nvPr/>
            </p:nvSpPr>
            <p:spPr>
              <a:xfrm>
                <a:off x="-1" y="71750"/>
                <a:ext cx="3228623" cy="3786020"/>
              </a:xfrm>
              <a:prstGeom prst="rect">
                <a:avLst/>
              </a:prstGeom>
              <a:solidFill>
                <a:srgbClr val="CDE6DD">
                  <a:alpha val="90000"/>
                </a:srgbClr>
              </a:solidFill>
              <a:ln w="15875" cap="flat">
                <a:solidFill>
                  <a:srgbClr val="CDE6DD">
                    <a:alpha val="90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ts val="200"/>
                  </a:spcBef>
                  <a:defRPr sz="1400"/>
                </a:pPr>
                <a:endParaRPr/>
              </a:p>
            </p:txBody>
          </p:sp>
          <p:sp>
            <p:nvSpPr>
              <p:cNvPr id="177" name="Training staff and students separately on non-violent and non-oppressive communications…"/>
              <p:cNvSpPr txBox="1"/>
              <p:nvPr/>
            </p:nvSpPr>
            <p:spPr>
              <a:xfrm>
                <a:off x="33882" y="82559"/>
                <a:ext cx="3125290" cy="33286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06679" tIns="106679" rIns="106679" bIns="106679" numCol="1" anchor="t">
                <a:noAutofit/>
              </a:bodyPr>
              <a:lstStyle/>
              <a:p>
                <a:pPr marL="228600" lvl="1" indent="-228600" defTabSz="889000">
                  <a:lnSpc>
                    <a:spcPct val="90000"/>
                  </a:lnSpc>
                  <a:spcBef>
                    <a:spcPts val="300"/>
                  </a:spcBef>
                  <a:buClr>
                    <a:schemeClr val="accent1"/>
                  </a:buClr>
                  <a:buSzPct val="100000"/>
                  <a:buChar char="•"/>
                  <a:defRPr sz="2000" b="1"/>
                </a:pPr>
                <a:r>
                  <a:rPr dirty="0"/>
                  <a:t>Training staff and students separately </a:t>
                </a:r>
                <a:r>
                  <a:rPr b="0" dirty="0"/>
                  <a:t>on non-violent and non-oppressive communications</a:t>
                </a:r>
              </a:p>
              <a:p>
                <a:pPr marL="457200" lvl="2" indent="-228600" defTabSz="889000">
                  <a:lnSpc>
                    <a:spcPct val="90000"/>
                  </a:lnSpc>
                  <a:spcBef>
                    <a:spcPts val="300"/>
                  </a:spcBef>
                  <a:buClr>
                    <a:schemeClr val="accent1"/>
                  </a:buClr>
                  <a:buSzPct val="100000"/>
                  <a:buChar char="•"/>
                  <a:defRPr sz="2000" b="1"/>
                </a:pPr>
                <a:r>
                  <a:rPr dirty="0"/>
                  <a:t>Why</a:t>
                </a:r>
                <a:r>
                  <a:rPr b="0" dirty="0"/>
                  <a:t>? Disadvantaged communities had a lot of their collective traumas trivialized, which has effects on language that needs to be unlearned, separate sessions allow students more comfort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ítulo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t>Short term interventions ideas (2)</a:t>
            </a:r>
          </a:p>
        </p:txBody>
      </p:sp>
      <p:grpSp>
        <p:nvGrpSpPr>
          <p:cNvPr id="200" name="Espaço Reservado para Conteúdo 3"/>
          <p:cNvGrpSpPr/>
          <p:nvPr/>
        </p:nvGrpSpPr>
        <p:grpSpPr>
          <a:xfrm>
            <a:off x="1024131" y="2383232"/>
            <a:ext cx="9717033" cy="4140858"/>
            <a:chOff x="0" y="0"/>
            <a:chExt cx="9717031" cy="3828257"/>
          </a:xfrm>
        </p:grpSpPr>
        <p:grpSp>
          <p:nvGrpSpPr>
            <p:cNvPr id="184" name="Group"/>
            <p:cNvGrpSpPr/>
            <p:nvPr/>
          </p:nvGrpSpPr>
          <p:grpSpPr>
            <a:xfrm>
              <a:off x="0" y="0"/>
              <a:ext cx="2961643" cy="646802"/>
              <a:chOff x="0" y="0"/>
              <a:chExt cx="2961642" cy="646801"/>
            </a:xfrm>
          </p:grpSpPr>
          <p:sp>
            <p:nvSpPr>
              <p:cNvPr id="182" name="Rectangle"/>
              <p:cNvSpPr/>
              <p:nvPr/>
            </p:nvSpPr>
            <p:spPr>
              <a:xfrm>
                <a:off x="-1" y="0"/>
                <a:ext cx="2961644" cy="646802"/>
              </a:xfrm>
              <a:prstGeom prst="rect">
                <a:avLst/>
              </a:prstGeom>
              <a:solidFill>
                <a:schemeClr val="accent3"/>
              </a:solidFill>
              <a:ln w="15875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900"/>
                  </a:spcBef>
                  <a:defRPr sz="2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3" name="Capacity-Building on Implementing DEI"/>
              <p:cNvSpPr txBox="1"/>
              <p:nvPr/>
            </p:nvSpPr>
            <p:spPr>
              <a:xfrm>
                <a:off x="57912" y="4884"/>
                <a:ext cx="2845819" cy="6370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7215" tIns="77215" rIns="77215" bIns="77215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r>
                  <a:t>Capacity-Building on Implementing DEI</a:t>
                </a:r>
              </a:p>
            </p:txBody>
          </p:sp>
        </p:grpSp>
        <p:grpSp>
          <p:nvGrpSpPr>
            <p:cNvPr id="187" name="Group"/>
            <p:cNvGrpSpPr/>
            <p:nvPr/>
          </p:nvGrpSpPr>
          <p:grpSpPr>
            <a:xfrm>
              <a:off x="2843" y="646802"/>
              <a:ext cx="2961643" cy="3181455"/>
              <a:chOff x="0" y="0"/>
              <a:chExt cx="2961642" cy="3181454"/>
            </a:xfrm>
          </p:grpSpPr>
          <p:sp>
            <p:nvSpPr>
              <p:cNvPr id="185" name="Rectangle"/>
              <p:cNvSpPr/>
              <p:nvPr/>
            </p:nvSpPr>
            <p:spPr>
              <a:xfrm>
                <a:off x="-1" y="-1"/>
                <a:ext cx="2961644" cy="3181456"/>
              </a:xfrm>
              <a:prstGeom prst="rect">
                <a:avLst/>
              </a:prstGeom>
              <a:solidFill>
                <a:srgbClr val="CBEDF0">
                  <a:alpha val="90000"/>
                </a:srgbClr>
              </a:solidFill>
              <a:ln w="15875" cap="flat">
                <a:solidFill>
                  <a:srgbClr val="CBEDF0">
                    <a:alpha val="90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300"/>
                  </a:spcBef>
                </a:pPr>
                <a:endParaRPr/>
              </a:p>
            </p:txBody>
          </p:sp>
          <p:sp>
            <p:nvSpPr>
              <p:cNvPr id="186" name="ESP is very successful at teaching a specific routine for assessing both legal, institutional &amp; scientific assessments…"/>
              <p:cNvSpPr txBox="1"/>
              <p:nvPr/>
            </p:nvSpPr>
            <p:spPr>
              <a:xfrm>
                <a:off x="0" y="0"/>
                <a:ext cx="2927861" cy="30558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01346" tIns="101346" rIns="101346" bIns="101346" numCol="1" anchor="t">
                <a:spAutoFit/>
              </a:bodyPr>
              <a:lstStyle/>
              <a:p>
                <a:pPr marL="171449" lvl="1" indent="-171449" defTabSz="844550">
                  <a:lnSpc>
                    <a:spcPct val="90000"/>
                  </a:lnSpc>
                  <a:spcBef>
                    <a:spcPts val="300"/>
                  </a:spcBef>
                  <a:buClr>
                    <a:schemeClr val="accent1"/>
                  </a:buClr>
                  <a:buSzPct val="100000"/>
                  <a:buChar char="•"/>
                  <a:defRPr sz="1900"/>
                </a:pPr>
                <a:r>
                  <a:t>ESP is very successful at teaching a specific routine for assessing both legal, institutional &amp; scientific assessments</a:t>
                </a:r>
              </a:p>
              <a:p>
                <a:pPr marL="171449" lvl="1" indent="-171449" defTabSz="844550">
                  <a:lnSpc>
                    <a:spcPct val="90000"/>
                  </a:lnSpc>
                  <a:spcBef>
                    <a:spcPts val="300"/>
                  </a:spcBef>
                  <a:buClr>
                    <a:schemeClr val="accent1"/>
                  </a:buClr>
                  <a:buSzPct val="100000"/>
                  <a:buChar char="•"/>
                  <a:defRPr sz="1900"/>
                </a:pPr>
                <a:endParaRPr/>
              </a:p>
              <a:p>
                <a:pPr marL="171449" lvl="1" indent="-171449" defTabSz="844550">
                  <a:lnSpc>
                    <a:spcPct val="90000"/>
                  </a:lnSpc>
                  <a:spcBef>
                    <a:spcPts val="300"/>
                  </a:spcBef>
                  <a:buClr>
                    <a:schemeClr val="accent1"/>
                  </a:buClr>
                  <a:buSzPct val="100000"/>
                  <a:buChar char="•"/>
                  <a:defRPr sz="1900"/>
                </a:pPr>
                <a:r>
                  <a:t>Including a “how to” social component on workshop, developed by leading practitioners in the field, would be a valuable addition to the strategy.</a:t>
                </a:r>
              </a:p>
            </p:txBody>
          </p:sp>
        </p:grpSp>
        <p:grpSp>
          <p:nvGrpSpPr>
            <p:cNvPr id="190" name="Group"/>
            <p:cNvGrpSpPr/>
            <p:nvPr/>
          </p:nvGrpSpPr>
          <p:grpSpPr>
            <a:xfrm>
              <a:off x="3379114" y="0"/>
              <a:ext cx="2961645" cy="646803"/>
              <a:chOff x="-1" y="0"/>
              <a:chExt cx="2961644" cy="646802"/>
            </a:xfrm>
          </p:grpSpPr>
          <p:sp>
            <p:nvSpPr>
              <p:cNvPr id="188" name="Rectangle"/>
              <p:cNvSpPr/>
              <p:nvPr/>
            </p:nvSpPr>
            <p:spPr>
              <a:xfrm>
                <a:off x="-1" y="0"/>
                <a:ext cx="2961644" cy="646802"/>
              </a:xfrm>
              <a:prstGeom prst="rect">
                <a:avLst/>
              </a:prstGeom>
              <a:solidFill>
                <a:srgbClr val="35C8B7"/>
              </a:solidFill>
              <a:ln w="15875" cap="flat">
                <a:solidFill>
                  <a:srgbClr val="35C8B7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900"/>
                  </a:spcBef>
                  <a:defRPr sz="19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9" name="Specific Course load"/>
              <p:cNvSpPr txBox="1"/>
              <p:nvPr/>
            </p:nvSpPr>
            <p:spPr>
              <a:xfrm>
                <a:off x="57912" y="129677"/>
                <a:ext cx="2845819" cy="3874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7215" tIns="77215" rIns="77215" bIns="77215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r>
                  <a:rPr dirty="0"/>
                  <a:t>Specific Course </a:t>
                </a:r>
                <a:r>
                  <a:rPr lang="pt-BR" dirty="0"/>
                  <a:t>L</a:t>
                </a:r>
                <a:r>
                  <a:rPr dirty="0" err="1"/>
                  <a:t>oad</a:t>
                </a:r>
                <a:endParaRPr dirty="0"/>
              </a:p>
            </p:txBody>
          </p:sp>
        </p:grpSp>
        <p:grpSp>
          <p:nvGrpSpPr>
            <p:cNvPr id="193" name="Group"/>
            <p:cNvGrpSpPr/>
            <p:nvPr/>
          </p:nvGrpSpPr>
          <p:grpSpPr>
            <a:xfrm>
              <a:off x="3379115" y="646802"/>
              <a:ext cx="2961643" cy="3181455"/>
              <a:chOff x="0" y="0"/>
              <a:chExt cx="2961642" cy="3181454"/>
            </a:xfrm>
          </p:grpSpPr>
          <p:sp>
            <p:nvSpPr>
              <p:cNvPr id="191" name="Rectangle"/>
              <p:cNvSpPr/>
              <p:nvPr/>
            </p:nvSpPr>
            <p:spPr>
              <a:xfrm>
                <a:off x="-1" y="-1"/>
                <a:ext cx="2961644" cy="3181456"/>
              </a:xfrm>
              <a:prstGeom prst="rect">
                <a:avLst/>
              </a:prstGeom>
              <a:solidFill>
                <a:srgbClr val="CCEBE6">
                  <a:alpha val="90000"/>
                </a:srgbClr>
              </a:solidFill>
              <a:ln w="15875" cap="flat">
                <a:solidFill>
                  <a:srgbClr val="CCEBE6">
                    <a:alpha val="90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300"/>
                  </a:spcBef>
                  <a:defRPr sz="1900"/>
                </a:pPr>
                <a:endParaRPr/>
              </a:p>
            </p:txBody>
          </p:sp>
          <p:sp>
            <p:nvSpPr>
              <p:cNvPr id="192" name="Maintaining the original curriculum of ESP, adding at least one course from Visiting Professors that are recognized practitioners in Social Issues.…"/>
              <p:cNvSpPr txBox="1"/>
              <p:nvPr/>
            </p:nvSpPr>
            <p:spPr>
              <a:xfrm>
                <a:off x="0" y="0"/>
                <a:ext cx="2927861" cy="28707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01346" tIns="101346" rIns="101346" bIns="101346" numCol="1" anchor="t">
                <a:spAutoFit/>
              </a:bodyPr>
              <a:lstStyle/>
              <a:p>
                <a:pPr marL="171449" lvl="1" indent="-171449" defTabSz="844550">
                  <a:lnSpc>
                    <a:spcPct val="90000"/>
                  </a:lnSpc>
                  <a:spcBef>
                    <a:spcPts val="300"/>
                  </a:spcBef>
                  <a:buClr>
                    <a:schemeClr val="accent1"/>
                  </a:buClr>
                  <a:buSzPct val="100000"/>
                  <a:buChar char="•"/>
                  <a:defRPr sz="1900"/>
                </a:pPr>
                <a:r>
                  <a:t>Maintaining the original curriculum of ESP, adding at least one course from Visiting Professors that are recognized practitioners in Social Issues.</a:t>
                </a:r>
              </a:p>
              <a:p>
                <a:pPr marL="171449" lvl="1" indent="-171449" defTabSz="844550">
                  <a:lnSpc>
                    <a:spcPct val="90000"/>
                  </a:lnSpc>
                  <a:spcBef>
                    <a:spcPts val="300"/>
                  </a:spcBef>
                  <a:buClr>
                    <a:schemeClr val="accent1"/>
                  </a:buClr>
                  <a:buSzPct val="100000"/>
                  <a:buChar char="•"/>
                  <a:defRPr sz="1900"/>
                </a:pPr>
                <a:endParaRPr/>
              </a:p>
              <a:p>
                <a:pPr marL="171449" lvl="1" indent="-171449" defTabSz="844550">
                  <a:lnSpc>
                    <a:spcPct val="90000"/>
                  </a:lnSpc>
                  <a:spcBef>
                    <a:spcPts val="300"/>
                  </a:spcBef>
                  <a:buClr>
                    <a:schemeClr val="accent1"/>
                  </a:buClr>
                  <a:buSzPct val="100000"/>
                  <a:buChar char="•"/>
                  <a:defRPr sz="1900"/>
                </a:pPr>
                <a:r>
                  <a:t>Options could go from Environmental Justice to DEI for Policy Makers</a:t>
                </a:r>
              </a:p>
            </p:txBody>
          </p:sp>
        </p:grpSp>
        <p:grpSp>
          <p:nvGrpSpPr>
            <p:cNvPr id="196" name="Group"/>
            <p:cNvGrpSpPr/>
            <p:nvPr/>
          </p:nvGrpSpPr>
          <p:grpSpPr>
            <a:xfrm>
              <a:off x="6755388" y="0"/>
              <a:ext cx="2961643" cy="646802"/>
              <a:chOff x="0" y="0"/>
              <a:chExt cx="2961642" cy="646801"/>
            </a:xfrm>
          </p:grpSpPr>
          <p:sp>
            <p:nvSpPr>
              <p:cNvPr id="194" name="Rectangle"/>
              <p:cNvSpPr/>
              <p:nvPr/>
            </p:nvSpPr>
            <p:spPr>
              <a:xfrm>
                <a:off x="-1" y="0"/>
                <a:ext cx="2961644" cy="646802"/>
              </a:xfrm>
              <a:prstGeom prst="rect">
                <a:avLst/>
              </a:prstGeom>
              <a:solidFill>
                <a:schemeClr val="accent4"/>
              </a:solidFill>
              <a:ln w="15875" cap="flat">
                <a:solidFill>
                  <a:schemeClr val="accent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900"/>
                  </a:spcBef>
                  <a:defRPr sz="2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5" name="Monitoring System"/>
              <p:cNvSpPr txBox="1"/>
              <p:nvPr/>
            </p:nvSpPr>
            <p:spPr>
              <a:xfrm>
                <a:off x="57912" y="119185"/>
                <a:ext cx="2845819" cy="4084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7215" tIns="77215" rIns="77215" bIns="77215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r>
                  <a:t>Monitoring System</a:t>
                </a:r>
              </a:p>
            </p:txBody>
          </p:sp>
        </p:grpSp>
        <p:grpSp>
          <p:nvGrpSpPr>
            <p:cNvPr id="199" name="Group"/>
            <p:cNvGrpSpPr/>
            <p:nvPr/>
          </p:nvGrpSpPr>
          <p:grpSpPr>
            <a:xfrm>
              <a:off x="6755388" y="646802"/>
              <a:ext cx="2961643" cy="3181455"/>
              <a:chOff x="0" y="0"/>
              <a:chExt cx="2961642" cy="3181454"/>
            </a:xfrm>
          </p:grpSpPr>
          <p:sp>
            <p:nvSpPr>
              <p:cNvPr id="197" name="Rectangle"/>
              <p:cNvSpPr/>
              <p:nvPr/>
            </p:nvSpPr>
            <p:spPr>
              <a:xfrm>
                <a:off x="-1" y="-1"/>
                <a:ext cx="2961644" cy="3181456"/>
              </a:xfrm>
              <a:prstGeom prst="rect">
                <a:avLst/>
              </a:prstGeom>
              <a:solidFill>
                <a:srgbClr val="CDE6DD">
                  <a:alpha val="90000"/>
                </a:srgbClr>
              </a:solidFill>
              <a:ln w="15875" cap="flat">
                <a:solidFill>
                  <a:srgbClr val="CDE6DD">
                    <a:alpha val="90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300"/>
                  </a:spcBef>
                  <a:defRPr sz="1900"/>
                </a:pPr>
                <a:endParaRPr/>
              </a:p>
            </p:txBody>
          </p:sp>
          <p:sp>
            <p:nvSpPr>
              <p:cNvPr id="198" name="Deciding in a set of indicators to monitor BIPOC student’s well being…"/>
              <p:cNvSpPr txBox="1"/>
              <p:nvPr/>
            </p:nvSpPr>
            <p:spPr>
              <a:xfrm>
                <a:off x="0" y="0"/>
                <a:ext cx="2927861" cy="19128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01346" tIns="101346" rIns="101346" bIns="101346" numCol="1" anchor="t">
                <a:spAutoFit/>
              </a:bodyPr>
              <a:lstStyle/>
              <a:p>
                <a:pPr marL="171449" lvl="1" indent="-171449" defTabSz="844550">
                  <a:lnSpc>
                    <a:spcPct val="90000"/>
                  </a:lnSpc>
                  <a:spcBef>
                    <a:spcPts val="300"/>
                  </a:spcBef>
                  <a:buClr>
                    <a:schemeClr val="accent1"/>
                  </a:buClr>
                  <a:buSzPct val="100000"/>
                  <a:buChar char="•"/>
                  <a:defRPr sz="1900"/>
                </a:pPr>
                <a:r>
                  <a:t>Deciding in a set of indicators to monitor BIPOC student’s well being</a:t>
                </a:r>
              </a:p>
              <a:p>
                <a:pPr marL="171449" lvl="1" indent="-171449" defTabSz="844550">
                  <a:lnSpc>
                    <a:spcPct val="90000"/>
                  </a:lnSpc>
                  <a:spcBef>
                    <a:spcPts val="300"/>
                  </a:spcBef>
                  <a:buClr>
                    <a:schemeClr val="accent1"/>
                  </a:buClr>
                  <a:buSzPct val="100000"/>
                  <a:buChar char="•"/>
                  <a:defRPr sz="1900"/>
                </a:pPr>
                <a:endParaRPr/>
              </a:p>
              <a:p>
                <a:pPr marL="171449" lvl="1" indent="-171449" defTabSz="844550">
                  <a:lnSpc>
                    <a:spcPct val="90000"/>
                  </a:lnSpc>
                  <a:spcBef>
                    <a:spcPts val="300"/>
                  </a:spcBef>
                  <a:buClr>
                    <a:schemeClr val="accent1"/>
                  </a:buClr>
                  <a:buSzPct val="100000"/>
                  <a:buChar char="•"/>
                  <a:defRPr sz="1900"/>
                </a:pPr>
                <a:r>
                  <a:t>Instituting a confidential feedback strategy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ítulo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t>Student Centered interventions ideas</a:t>
            </a:r>
          </a:p>
        </p:txBody>
      </p:sp>
      <p:grpSp>
        <p:nvGrpSpPr>
          <p:cNvPr id="221" name="Espaço Reservado para Conteúdo 3"/>
          <p:cNvGrpSpPr/>
          <p:nvPr/>
        </p:nvGrpSpPr>
        <p:grpSpPr>
          <a:xfrm>
            <a:off x="1024131" y="2383233"/>
            <a:ext cx="9717032" cy="3828258"/>
            <a:chOff x="0" y="0"/>
            <a:chExt cx="9717030" cy="3828256"/>
          </a:xfrm>
        </p:grpSpPr>
        <p:grpSp>
          <p:nvGrpSpPr>
            <p:cNvPr id="205" name="Group"/>
            <p:cNvGrpSpPr/>
            <p:nvPr/>
          </p:nvGrpSpPr>
          <p:grpSpPr>
            <a:xfrm>
              <a:off x="0" y="0"/>
              <a:ext cx="2961643" cy="646802"/>
              <a:chOff x="0" y="0"/>
              <a:chExt cx="2961642" cy="646801"/>
            </a:xfrm>
          </p:grpSpPr>
          <p:sp>
            <p:nvSpPr>
              <p:cNvPr id="203" name="Rectangle"/>
              <p:cNvSpPr/>
              <p:nvPr/>
            </p:nvSpPr>
            <p:spPr>
              <a:xfrm>
                <a:off x="-1" y="0"/>
                <a:ext cx="2961644" cy="646802"/>
              </a:xfrm>
              <a:prstGeom prst="rect">
                <a:avLst/>
              </a:prstGeom>
              <a:solidFill>
                <a:schemeClr val="accent3"/>
              </a:solidFill>
              <a:ln w="15875" cap="flat">
                <a:solidFill>
                  <a:schemeClr val="accent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900"/>
                  </a:spcBef>
                  <a:defRPr sz="2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4" name="Create Safe Spaces"/>
              <p:cNvSpPr txBox="1"/>
              <p:nvPr/>
            </p:nvSpPr>
            <p:spPr>
              <a:xfrm>
                <a:off x="57912" y="119185"/>
                <a:ext cx="2845819" cy="4084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7215" tIns="77215" rIns="77215" bIns="77215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r>
                  <a:t>Create Safe Spaces</a:t>
                </a:r>
              </a:p>
            </p:txBody>
          </p:sp>
        </p:grpSp>
        <p:grpSp>
          <p:nvGrpSpPr>
            <p:cNvPr id="208" name="Group"/>
            <p:cNvGrpSpPr/>
            <p:nvPr/>
          </p:nvGrpSpPr>
          <p:grpSpPr>
            <a:xfrm>
              <a:off x="2843" y="646802"/>
              <a:ext cx="2961643" cy="3181455"/>
              <a:chOff x="0" y="0"/>
              <a:chExt cx="2961642" cy="3181454"/>
            </a:xfrm>
          </p:grpSpPr>
          <p:sp>
            <p:nvSpPr>
              <p:cNvPr id="206" name="Rectangle"/>
              <p:cNvSpPr/>
              <p:nvPr/>
            </p:nvSpPr>
            <p:spPr>
              <a:xfrm>
                <a:off x="-1" y="-1"/>
                <a:ext cx="2961644" cy="3181456"/>
              </a:xfrm>
              <a:prstGeom prst="rect">
                <a:avLst/>
              </a:prstGeom>
              <a:solidFill>
                <a:srgbClr val="CBEDF0">
                  <a:alpha val="90000"/>
                </a:srgbClr>
              </a:solidFill>
              <a:ln w="15875" cap="flat">
                <a:solidFill>
                  <a:srgbClr val="CBEDF0">
                    <a:alpha val="90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300"/>
                  </a:spcBef>
                </a:pPr>
                <a:endParaRPr/>
              </a:p>
            </p:txBody>
          </p:sp>
          <p:sp>
            <p:nvSpPr>
              <p:cNvPr id="207" name="Social settings and informal gatherings allow for students to feel safe and heard among peers and allies…"/>
              <p:cNvSpPr txBox="1"/>
              <p:nvPr/>
            </p:nvSpPr>
            <p:spPr>
              <a:xfrm>
                <a:off x="0" y="0"/>
                <a:ext cx="2927861" cy="28272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01346" tIns="101346" rIns="101346" bIns="101346" numCol="1" anchor="t">
                <a:spAutoFit/>
              </a:bodyPr>
              <a:lstStyle/>
              <a:p>
                <a:pPr marL="171449" lvl="1" indent="-171449" defTabSz="844550">
                  <a:lnSpc>
                    <a:spcPct val="90000"/>
                  </a:lnSpc>
                  <a:spcBef>
                    <a:spcPts val="300"/>
                  </a:spcBef>
                  <a:buClr>
                    <a:schemeClr val="accent1"/>
                  </a:buClr>
                  <a:buSzPct val="100000"/>
                  <a:buChar char="•"/>
                  <a:defRPr sz="1900"/>
                </a:pPr>
                <a:r>
                  <a:t>Social settings and informal gatherings allow for students to feel safe and heard among peers and allies</a:t>
                </a:r>
              </a:p>
              <a:p>
                <a:pPr marL="171449" lvl="1" indent="-171449" defTabSz="844550">
                  <a:lnSpc>
                    <a:spcPct val="90000"/>
                  </a:lnSpc>
                  <a:spcBef>
                    <a:spcPts val="300"/>
                  </a:spcBef>
                  <a:buClr>
                    <a:schemeClr val="accent1"/>
                  </a:buClr>
                  <a:buSzPct val="100000"/>
                  <a:buChar char="•"/>
                  <a:defRPr sz="1900"/>
                </a:pPr>
                <a:endParaRPr/>
              </a:p>
              <a:p>
                <a:pPr marL="171449" lvl="1" indent="-171449" defTabSz="844550">
                  <a:lnSpc>
                    <a:spcPct val="90000"/>
                  </a:lnSpc>
                  <a:spcBef>
                    <a:spcPts val="300"/>
                  </a:spcBef>
                  <a:buClr>
                    <a:schemeClr val="accent1"/>
                  </a:buClr>
                  <a:buSzPct val="100000"/>
                  <a:buChar char="•"/>
                  <a:defRPr sz="1900"/>
                </a:pPr>
                <a:r>
                  <a:t>Begin monthly/bi-monthly happy hour or social hours for students of color, invite alumni and other SIPA students </a:t>
                </a:r>
              </a:p>
            </p:txBody>
          </p:sp>
        </p:grpSp>
        <p:grpSp>
          <p:nvGrpSpPr>
            <p:cNvPr id="211" name="Group"/>
            <p:cNvGrpSpPr/>
            <p:nvPr/>
          </p:nvGrpSpPr>
          <p:grpSpPr>
            <a:xfrm>
              <a:off x="3379115" y="0"/>
              <a:ext cx="2961643" cy="646802"/>
              <a:chOff x="0" y="0"/>
              <a:chExt cx="2961642" cy="646801"/>
            </a:xfrm>
          </p:grpSpPr>
          <p:sp>
            <p:nvSpPr>
              <p:cNvPr id="209" name="Rectangle"/>
              <p:cNvSpPr/>
              <p:nvPr/>
            </p:nvSpPr>
            <p:spPr>
              <a:xfrm>
                <a:off x="-1" y="0"/>
                <a:ext cx="2961644" cy="646802"/>
              </a:xfrm>
              <a:prstGeom prst="rect">
                <a:avLst/>
              </a:prstGeom>
              <a:solidFill>
                <a:srgbClr val="35C8B7"/>
              </a:solidFill>
              <a:ln w="15875" cap="flat">
                <a:solidFill>
                  <a:srgbClr val="35C8B7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900"/>
                  </a:spcBef>
                  <a:defRPr sz="19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0" name="Create Pathways of Connection"/>
              <p:cNvSpPr txBox="1"/>
              <p:nvPr/>
            </p:nvSpPr>
            <p:spPr>
              <a:xfrm>
                <a:off x="57912" y="4884"/>
                <a:ext cx="2845819" cy="6370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7215" tIns="77215" rIns="77215" bIns="77215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r>
                  <a:t>Create Pathways of Connection</a:t>
                </a:r>
              </a:p>
            </p:txBody>
          </p:sp>
        </p:grpSp>
        <p:grpSp>
          <p:nvGrpSpPr>
            <p:cNvPr id="214" name="Group"/>
            <p:cNvGrpSpPr/>
            <p:nvPr/>
          </p:nvGrpSpPr>
          <p:grpSpPr>
            <a:xfrm>
              <a:off x="3379115" y="646802"/>
              <a:ext cx="2961643" cy="3181455"/>
              <a:chOff x="0" y="0"/>
              <a:chExt cx="2961642" cy="3181454"/>
            </a:xfrm>
          </p:grpSpPr>
          <p:sp>
            <p:nvSpPr>
              <p:cNvPr id="212" name="Rectangle"/>
              <p:cNvSpPr/>
              <p:nvPr/>
            </p:nvSpPr>
            <p:spPr>
              <a:xfrm>
                <a:off x="-1" y="-1"/>
                <a:ext cx="2961644" cy="3181456"/>
              </a:xfrm>
              <a:prstGeom prst="rect">
                <a:avLst/>
              </a:prstGeom>
              <a:solidFill>
                <a:srgbClr val="CCEBE6">
                  <a:alpha val="90000"/>
                </a:srgbClr>
              </a:solidFill>
              <a:ln w="15875" cap="flat">
                <a:solidFill>
                  <a:srgbClr val="CCEBE6">
                    <a:alpha val="90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300"/>
                  </a:spcBef>
                  <a:defRPr sz="1900"/>
                </a:pPr>
                <a:endParaRPr/>
              </a:p>
            </p:txBody>
          </p:sp>
          <p:sp>
            <p:nvSpPr>
              <p:cNvPr id="213" name="Intentionally connect students of color with alumni of color to create mentorship opportunities…"/>
              <p:cNvSpPr txBox="1"/>
              <p:nvPr/>
            </p:nvSpPr>
            <p:spPr>
              <a:xfrm>
                <a:off x="0" y="0"/>
                <a:ext cx="2927861" cy="26421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01346" tIns="101346" rIns="101346" bIns="101346" numCol="1" anchor="t">
                <a:spAutoFit/>
              </a:bodyPr>
              <a:lstStyle/>
              <a:p>
                <a:pPr marL="171449" lvl="1" indent="-171449" defTabSz="844550">
                  <a:lnSpc>
                    <a:spcPct val="90000"/>
                  </a:lnSpc>
                  <a:spcBef>
                    <a:spcPts val="300"/>
                  </a:spcBef>
                  <a:buClr>
                    <a:schemeClr val="accent1"/>
                  </a:buClr>
                  <a:buSzPct val="100000"/>
                  <a:buChar char="•"/>
                  <a:defRPr sz="1900"/>
                </a:pPr>
                <a:r>
                  <a:t>Intentionally connect students of color with alumni of color to create mentorship opportunities</a:t>
                </a:r>
              </a:p>
              <a:p>
                <a:pPr marL="171449" lvl="1" indent="-171449" defTabSz="844550">
                  <a:lnSpc>
                    <a:spcPct val="90000"/>
                  </a:lnSpc>
                  <a:spcBef>
                    <a:spcPts val="300"/>
                  </a:spcBef>
                  <a:buClr>
                    <a:schemeClr val="accent1"/>
                  </a:buClr>
                  <a:buSzPct val="100000"/>
                  <a:buChar char="•"/>
                  <a:defRPr sz="1900"/>
                </a:pPr>
                <a:endParaRPr/>
              </a:p>
              <a:p>
                <a:pPr marL="171449" lvl="1" indent="-171449" defTabSz="844550">
                  <a:lnSpc>
                    <a:spcPct val="90000"/>
                  </a:lnSpc>
                  <a:spcBef>
                    <a:spcPts val="300"/>
                  </a:spcBef>
                  <a:buClr>
                    <a:schemeClr val="accent1"/>
                  </a:buClr>
                  <a:buSzPct val="100000"/>
                  <a:buChar char="•"/>
                  <a:defRPr sz="1900"/>
                </a:pPr>
                <a:r>
                  <a:t>Develop an alumni of color network to benefit current, past and future students</a:t>
                </a:r>
              </a:p>
            </p:txBody>
          </p:sp>
        </p:grpSp>
        <p:grpSp>
          <p:nvGrpSpPr>
            <p:cNvPr id="217" name="Group"/>
            <p:cNvGrpSpPr/>
            <p:nvPr/>
          </p:nvGrpSpPr>
          <p:grpSpPr>
            <a:xfrm>
              <a:off x="6755388" y="0"/>
              <a:ext cx="2961643" cy="646802"/>
              <a:chOff x="0" y="0"/>
              <a:chExt cx="2961642" cy="646801"/>
            </a:xfrm>
          </p:grpSpPr>
          <p:sp>
            <p:nvSpPr>
              <p:cNvPr id="215" name="Rectangle"/>
              <p:cNvSpPr/>
              <p:nvPr/>
            </p:nvSpPr>
            <p:spPr>
              <a:xfrm>
                <a:off x="-1" y="0"/>
                <a:ext cx="2961644" cy="646802"/>
              </a:xfrm>
              <a:prstGeom prst="rect">
                <a:avLst/>
              </a:prstGeom>
              <a:solidFill>
                <a:schemeClr val="accent4"/>
              </a:solidFill>
              <a:ln w="15875" cap="flat">
                <a:solidFill>
                  <a:schemeClr val="accent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900"/>
                  </a:spcBef>
                  <a:defRPr sz="2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6" name="Feedback Structures"/>
              <p:cNvSpPr txBox="1"/>
              <p:nvPr/>
            </p:nvSpPr>
            <p:spPr>
              <a:xfrm>
                <a:off x="57912" y="119185"/>
                <a:ext cx="2845819" cy="4084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7215" tIns="77215" rIns="77215" bIns="77215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r>
                  <a:t>Feedback Structures</a:t>
                </a:r>
              </a:p>
            </p:txBody>
          </p:sp>
        </p:grpSp>
        <p:grpSp>
          <p:nvGrpSpPr>
            <p:cNvPr id="220" name="Group"/>
            <p:cNvGrpSpPr/>
            <p:nvPr/>
          </p:nvGrpSpPr>
          <p:grpSpPr>
            <a:xfrm>
              <a:off x="6755388" y="646802"/>
              <a:ext cx="2961643" cy="3181455"/>
              <a:chOff x="0" y="0"/>
              <a:chExt cx="2961642" cy="3181454"/>
            </a:xfrm>
          </p:grpSpPr>
          <p:sp>
            <p:nvSpPr>
              <p:cNvPr id="218" name="Rectangle"/>
              <p:cNvSpPr/>
              <p:nvPr/>
            </p:nvSpPr>
            <p:spPr>
              <a:xfrm>
                <a:off x="-1" y="-1"/>
                <a:ext cx="2961644" cy="3181456"/>
              </a:xfrm>
              <a:prstGeom prst="rect">
                <a:avLst/>
              </a:prstGeom>
              <a:solidFill>
                <a:srgbClr val="CDE6DD">
                  <a:alpha val="90000"/>
                </a:srgbClr>
              </a:solidFill>
              <a:ln w="15875" cap="flat">
                <a:solidFill>
                  <a:srgbClr val="CDE6DD">
                    <a:alpha val="90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300"/>
                  </a:spcBef>
                  <a:defRPr sz="1900"/>
                </a:pPr>
                <a:endParaRPr/>
              </a:p>
            </p:txBody>
          </p:sp>
          <p:sp>
            <p:nvSpPr>
              <p:cNvPr id="219" name="Create a mechanism for students to anonymously provide input during the semester…"/>
              <p:cNvSpPr txBox="1"/>
              <p:nvPr/>
            </p:nvSpPr>
            <p:spPr>
              <a:xfrm>
                <a:off x="0" y="0"/>
                <a:ext cx="2927861" cy="25986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01346" tIns="101346" rIns="101346" bIns="101346" numCol="1" anchor="t">
                <a:spAutoFit/>
              </a:bodyPr>
              <a:lstStyle/>
              <a:p>
                <a:pPr marL="171449" lvl="1" indent="-171449" defTabSz="844550">
                  <a:lnSpc>
                    <a:spcPct val="90000"/>
                  </a:lnSpc>
                  <a:spcBef>
                    <a:spcPts val="300"/>
                  </a:spcBef>
                  <a:buClr>
                    <a:schemeClr val="accent1"/>
                  </a:buClr>
                  <a:buSzPct val="100000"/>
                  <a:buChar char="•"/>
                  <a:defRPr sz="1900"/>
                </a:pPr>
                <a:r>
                  <a:t>Create a mechanism for students to anonymously provide input during the semester</a:t>
                </a:r>
              </a:p>
              <a:p>
                <a:pPr marL="171449" lvl="1" indent="-171449" defTabSz="844550">
                  <a:lnSpc>
                    <a:spcPct val="90000"/>
                  </a:lnSpc>
                  <a:spcBef>
                    <a:spcPts val="300"/>
                  </a:spcBef>
                  <a:buClr>
                    <a:schemeClr val="accent1"/>
                  </a:buClr>
                  <a:buSzPct val="100000"/>
                  <a:buChar char="•"/>
                  <a:defRPr sz="1900"/>
                </a:pPr>
                <a:endParaRPr/>
              </a:p>
              <a:p>
                <a:pPr marL="171449" lvl="1" indent="-171449" defTabSz="844550">
                  <a:lnSpc>
                    <a:spcPct val="90000"/>
                  </a:lnSpc>
                  <a:spcBef>
                    <a:spcPts val="300"/>
                  </a:spcBef>
                  <a:buClr>
                    <a:schemeClr val="accent1"/>
                  </a:buClr>
                  <a:buSzPct val="100000"/>
                  <a:buChar char="•"/>
                  <a:defRPr sz="1900"/>
                </a:pPr>
                <a:r>
                  <a:t>Addressing needs in real time can limit harm and allow students to develop trust in professors and the program at large 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18"/>
          <p:cNvSpPr/>
          <p:nvPr/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4" name="Título 1"/>
          <p:cNvSpPr txBox="1">
            <a:spLocks noGrp="1"/>
          </p:cNvSpPr>
          <p:nvPr>
            <p:ph type="title"/>
          </p:nvPr>
        </p:nvSpPr>
        <p:spPr>
          <a:xfrm>
            <a:off x="643467" y="643466"/>
            <a:ext cx="3415613" cy="55710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What we hope to achieve</a:t>
            </a:r>
          </a:p>
        </p:txBody>
      </p:sp>
      <p:grpSp>
        <p:nvGrpSpPr>
          <p:cNvPr id="237" name="Espaço Reservado para Conteúdo 13"/>
          <p:cNvGrpSpPr/>
          <p:nvPr/>
        </p:nvGrpSpPr>
        <p:grpSpPr>
          <a:xfrm>
            <a:off x="5603875" y="645689"/>
            <a:ext cx="5641976" cy="5352837"/>
            <a:chOff x="0" y="0"/>
            <a:chExt cx="5641975" cy="5352836"/>
          </a:xfrm>
        </p:grpSpPr>
        <p:sp>
          <p:nvSpPr>
            <p:cNvPr id="225" name="Rounded Rectangle"/>
            <p:cNvSpPr/>
            <p:nvPr/>
          </p:nvSpPr>
          <p:spPr>
            <a:xfrm>
              <a:off x="0" y="0"/>
              <a:ext cx="5641974" cy="1126913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1200"/>
                </a:spcBef>
                <a:defRPr sz="2200"/>
              </a:pPr>
              <a:endParaRPr/>
            </a:p>
          </p:txBody>
        </p:sp>
        <p:sp>
          <p:nvSpPr>
            <p:cNvPr id="226" name="Square"/>
            <p:cNvSpPr/>
            <p:nvPr/>
          </p:nvSpPr>
          <p:spPr>
            <a:xfrm>
              <a:off x="340890" y="253554"/>
              <a:ext cx="619803" cy="619803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1200"/>
                </a:spcBef>
                <a:defRPr sz="2200"/>
              </a:pPr>
              <a:endParaRPr/>
            </a:p>
          </p:txBody>
        </p:sp>
        <p:sp>
          <p:nvSpPr>
            <p:cNvPr id="227" name="Connect with the Leading Debates on Intersectional Environmentalism"/>
            <p:cNvSpPr txBox="1"/>
            <p:nvPr/>
          </p:nvSpPr>
          <p:spPr>
            <a:xfrm>
              <a:off x="1301584" y="104474"/>
              <a:ext cx="4340391" cy="91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19264" tIns="119264" rIns="119264" bIns="119264" numCol="1" anchor="ctr">
              <a:spAutoFit/>
            </a:bodyPr>
            <a:lstStyle>
              <a:lvl1pPr defTabSz="977900">
                <a:spcBef>
                  <a:spcPts val="900"/>
                </a:spcBef>
                <a:defRPr sz="2200"/>
              </a:lvl1pPr>
            </a:lstStyle>
            <a:p>
              <a:r>
                <a:rPr dirty="0"/>
                <a:t>Connect with the Leading Debates on Intersectional Environmentalism</a:t>
              </a:r>
            </a:p>
          </p:txBody>
        </p:sp>
        <p:sp>
          <p:nvSpPr>
            <p:cNvPr id="228" name="Rounded Rectangle"/>
            <p:cNvSpPr/>
            <p:nvPr/>
          </p:nvSpPr>
          <p:spPr>
            <a:xfrm>
              <a:off x="0" y="1408640"/>
              <a:ext cx="5641974" cy="1126913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1200"/>
                </a:spcBef>
                <a:defRPr sz="2200"/>
              </a:pPr>
              <a:endParaRPr/>
            </a:p>
          </p:txBody>
        </p:sp>
        <p:sp>
          <p:nvSpPr>
            <p:cNvPr id="229" name="Square"/>
            <p:cNvSpPr/>
            <p:nvPr/>
          </p:nvSpPr>
          <p:spPr>
            <a:xfrm>
              <a:off x="340890" y="1662196"/>
              <a:ext cx="619803" cy="619803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1200"/>
                </a:spcBef>
                <a:defRPr sz="2200"/>
              </a:pPr>
              <a:endParaRPr/>
            </a:p>
          </p:txBody>
        </p:sp>
        <p:sp>
          <p:nvSpPr>
            <p:cNvPr id="230" name="Increase in Wellbeing of BIPOC Students"/>
            <p:cNvSpPr txBox="1"/>
            <p:nvPr/>
          </p:nvSpPr>
          <p:spPr>
            <a:xfrm>
              <a:off x="1301584" y="1548032"/>
              <a:ext cx="4340391" cy="8481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19264" tIns="119264" rIns="119264" bIns="119264" numCol="1" anchor="ctr">
              <a:spAutoFit/>
            </a:bodyPr>
            <a:lstStyle>
              <a:lvl1pPr defTabSz="977900">
                <a:spcBef>
                  <a:spcPts val="900"/>
                </a:spcBef>
                <a:defRPr sz="2200"/>
              </a:lvl1pPr>
            </a:lstStyle>
            <a:p>
              <a:r>
                <a:t>Increase in Wellbeing of BIPOC Students</a:t>
              </a:r>
            </a:p>
          </p:txBody>
        </p:sp>
        <p:sp>
          <p:nvSpPr>
            <p:cNvPr id="231" name="Rounded Rectangle"/>
            <p:cNvSpPr/>
            <p:nvPr/>
          </p:nvSpPr>
          <p:spPr>
            <a:xfrm>
              <a:off x="0" y="2891940"/>
              <a:ext cx="5641974" cy="1126913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1200"/>
                </a:spcBef>
                <a:defRPr sz="2200"/>
              </a:pPr>
              <a:endParaRPr/>
            </a:p>
          </p:txBody>
        </p:sp>
        <p:sp>
          <p:nvSpPr>
            <p:cNvPr id="232" name="Square"/>
            <p:cNvSpPr/>
            <p:nvPr/>
          </p:nvSpPr>
          <p:spPr>
            <a:xfrm>
              <a:off x="340890" y="3070836"/>
              <a:ext cx="619803" cy="619803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1200"/>
                </a:spcBef>
                <a:defRPr sz="2200"/>
              </a:pPr>
              <a:endParaRPr/>
            </a:p>
          </p:txBody>
        </p:sp>
        <p:sp>
          <p:nvSpPr>
            <p:cNvPr id="233" name="Direct BIPOC student needs to proper channels"/>
            <p:cNvSpPr txBox="1"/>
            <p:nvPr/>
          </p:nvSpPr>
          <p:spPr>
            <a:xfrm>
              <a:off x="1301584" y="2956673"/>
              <a:ext cx="4340391" cy="8481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19264" tIns="119264" rIns="119264" bIns="119264" numCol="1" anchor="ctr">
              <a:spAutoFit/>
            </a:bodyPr>
            <a:lstStyle>
              <a:lvl1pPr defTabSz="977900">
                <a:spcBef>
                  <a:spcPts val="900"/>
                </a:spcBef>
                <a:defRPr sz="2200"/>
              </a:lvl1pPr>
            </a:lstStyle>
            <a:p>
              <a:r>
                <a:t>Direct BIPOC student needs to proper channels</a:t>
              </a:r>
            </a:p>
          </p:txBody>
        </p:sp>
        <p:sp>
          <p:nvSpPr>
            <p:cNvPr id="234" name="Rounded Rectangle"/>
            <p:cNvSpPr/>
            <p:nvPr/>
          </p:nvSpPr>
          <p:spPr>
            <a:xfrm>
              <a:off x="0" y="4225923"/>
              <a:ext cx="5641974" cy="1126913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1200"/>
                </a:spcBef>
                <a:defRPr sz="2200"/>
              </a:pPr>
              <a:endParaRPr/>
            </a:p>
          </p:txBody>
        </p:sp>
        <p:sp>
          <p:nvSpPr>
            <p:cNvPr id="235" name="Square"/>
            <p:cNvSpPr/>
            <p:nvPr/>
          </p:nvSpPr>
          <p:spPr>
            <a:xfrm>
              <a:off x="340890" y="4479478"/>
              <a:ext cx="619803" cy="619803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1200"/>
                </a:spcBef>
                <a:defRPr sz="2200"/>
              </a:pPr>
              <a:endParaRPr/>
            </a:p>
          </p:txBody>
        </p:sp>
        <p:sp>
          <p:nvSpPr>
            <p:cNvPr id="236" name="Perceived &amp; Factual Equity"/>
            <p:cNvSpPr txBox="1"/>
            <p:nvPr/>
          </p:nvSpPr>
          <p:spPr>
            <a:xfrm>
              <a:off x="1301584" y="4517714"/>
              <a:ext cx="4340391" cy="543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19264" tIns="119264" rIns="119264" bIns="119264" numCol="1" anchor="ctr">
              <a:spAutoFit/>
            </a:bodyPr>
            <a:lstStyle>
              <a:lvl1pPr defTabSz="977900">
                <a:spcBef>
                  <a:spcPts val="900"/>
                </a:spcBef>
                <a:defRPr sz="2200"/>
              </a:lvl1pPr>
            </a:lstStyle>
            <a:p>
              <a:r>
                <a:t>Perceived &amp; Factual Equity</a:t>
              </a:r>
            </a:p>
          </p:txBody>
        </p:sp>
      </p:grpSp>
      <p:sp>
        <p:nvSpPr>
          <p:cNvPr id="238" name="Conector de Seta Reta 15"/>
          <p:cNvSpPr/>
          <p:nvPr/>
        </p:nvSpPr>
        <p:spPr>
          <a:xfrm flipH="1">
            <a:off x="5228704" y="643466"/>
            <a:ext cx="1" cy="5250258"/>
          </a:xfrm>
          <a:prstGeom prst="line">
            <a:avLst/>
          </a:prstGeom>
          <a:ln w="762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Integral">
  <a:themeElements>
    <a:clrScheme name="Integr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Integral">
      <a:majorFont>
        <a:latin typeface="Helvetica"/>
        <a:ea typeface="Helvetica"/>
        <a:cs typeface="Helvetica"/>
      </a:majorFont>
      <a:minorFont>
        <a:latin typeface="Tw Cen MT"/>
        <a:ea typeface="Tw Cen MT"/>
        <a:cs typeface="Tw Cen MT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ntegral">
  <a:themeElements>
    <a:clrScheme name="Integr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Integral">
      <a:majorFont>
        <a:latin typeface="Helvetica"/>
        <a:ea typeface="Helvetica"/>
        <a:cs typeface="Helvetica"/>
      </a:majorFont>
      <a:minorFont>
        <a:latin typeface="Tw Cen MT"/>
        <a:ea typeface="Tw Cen MT"/>
        <a:cs typeface="Tw Cen MT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550</Words>
  <Application>Microsoft Office PowerPoint</Application>
  <PresentationFormat>Widescreen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1" baseType="lpstr">
      <vt:lpstr>Tw Cen MT</vt:lpstr>
      <vt:lpstr>Tw Cen MT Condensed</vt:lpstr>
      <vt:lpstr>Integral</vt:lpstr>
      <vt:lpstr>DEI Feedback MPA ESP </vt:lpstr>
      <vt:lpstr>Issues </vt:lpstr>
      <vt:lpstr>What the students would like to experience</vt:lpstr>
      <vt:lpstr>What we can do </vt:lpstr>
      <vt:lpstr>Short term interventions ideas (1)</vt:lpstr>
      <vt:lpstr>Short term interventions ideas (2)</vt:lpstr>
      <vt:lpstr>Student Centered interventions ideas</vt:lpstr>
      <vt:lpstr>What we hope to achieve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DEI Feedback MPA ESP </dc:title>
  <cp:lastModifiedBy>Iara Vicente</cp:lastModifiedBy>
  <cp:revision>2</cp:revision>
  <dcterms:modified xsi:type="dcterms:W3CDTF">2021-02-19T20:55:09Z</dcterms:modified>
</cp:coreProperties>
</file>